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7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8288000" cy="10287000"/>
  <p:notesSz cx="6858000" cy="9144000"/>
  <p:embeddedFontLst>
    <p:embeddedFont>
      <p:font typeface="Bahnschrift SemiBold SemiConden" panose="020B0502040204020203" pitchFamily="34" charset="0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nva Sans" panose="020B0604020202020204" charset="0"/>
      <p:regular r:id="rId29"/>
    </p:embeddedFont>
    <p:embeddedFont>
      <p:font typeface="Canva Sans Bold" panose="020B0604020202020204" charset="0"/>
      <p:regular r:id="rId30"/>
      <p:bold r:id="rId31"/>
    </p:embeddedFont>
    <p:embeddedFont>
      <p:font typeface="Telegraf" panose="020B0604020202020204" charset="0"/>
      <p:regular r:id="rId32"/>
    </p:embeddedFont>
    <p:embeddedFont>
      <p:font typeface="Telegraf Bold" panose="020B060402020202020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627" autoAdjust="0"/>
  </p:normalViewPr>
  <p:slideViewPr>
    <p:cSldViewPr>
      <p:cViewPr varScale="1">
        <p:scale>
          <a:sx n="41" d="100"/>
          <a:sy n="41" d="100"/>
        </p:scale>
        <p:origin x="476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svg"/><Relationship Id="rId7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svg"/><Relationship Id="rId7" Type="http://schemas.openxmlformats.org/officeDocument/2006/relationships/image" Target="../media/image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0.jpeg"/><Relationship Id="rId4" Type="http://schemas.openxmlformats.org/officeDocument/2006/relationships/image" Target="../media/image4.jpeg"/><Relationship Id="rId9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0.jpe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0.jpe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5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sv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5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21.sv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16.sv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21.sv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16.sv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6.sv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4.png"/><Relationship Id="rId4" Type="http://schemas.openxmlformats.org/officeDocument/2006/relationships/image" Target="../media/image30.sv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29538" y="-433998"/>
            <a:ext cx="11613055" cy="3430278"/>
            <a:chOff x="0" y="0"/>
            <a:chExt cx="1265161" cy="373705"/>
          </a:xfrm>
        </p:grpSpPr>
        <p:sp>
          <p:nvSpPr>
            <p:cNvPr id="3" name="Freeform 3"/>
            <p:cNvSpPr/>
            <p:nvPr/>
          </p:nvSpPr>
          <p:spPr>
            <a:xfrm>
              <a:off x="21896" y="0"/>
              <a:ext cx="1221369" cy="373705"/>
            </a:xfrm>
            <a:custGeom>
              <a:avLst/>
              <a:gdLst/>
              <a:ahLst/>
              <a:cxnLst/>
              <a:rect l="l" t="t" r="r" b="b"/>
              <a:pathLst>
                <a:path w="1221369" h="373705">
                  <a:moveTo>
                    <a:pt x="982066" y="0"/>
                  </a:moveTo>
                  <a:lnTo>
                    <a:pt x="36103" y="0"/>
                  </a:lnTo>
                  <a:cubicBezTo>
                    <a:pt x="23941" y="0"/>
                    <a:pt x="12679" y="6407"/>
                    <a:pt x="6464" y="16861"/>
                  </a:cubicBezTo>
                  <a:cubicBezTo>
                    <a:pt x="249" y="27314"/>
                    <a:pt x="0" y="40269"/>
                    <a:pt x="5810" y="50954"/>
                  </a:cubicBezTo>
                  <a:lnTo>
                    <a:pt x="153598" y="322751"/>
                  </a:lnTo>
                  <a:cubicBezTo>
                    <a:pt x="170674" y="354155"/>
                    <a:pt x="203557" y="373705"/>
                    <a:pt x="239303" y="373705"/>
                  </a:cubicBezTo>
                  <a:lnTo>
                    <a:pt x="1185266" y="373705"/>
                  </a:lnTo>
                  <a:cubicBezTo>
                    <a:pt x="1197428" y="373705"/>
                    <a:pt x="1208690" y="367298"/>
                    <a:pt x="1214905" y="356844"/>
                  </a:cubicBezTo>
                  <a:cubicBezTo>
                    <a:pt x="1221120" y="346390"/>
                    <a:pt x="1221369" y="333435"/>
                    <a:pt x="1215559" y="322751"/>
                  </a:cubicBezTo>
                  <a:lnTo>
                    <a:pt x="1067771" y="50954"/>
                  </a:lnTo>
                  <a:cubicBezTo>
                    <a:pt x="1050695" y="19550"/>
                    <a:pt x="1017812" y="0"/>
                    <a:pt x="98206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1061961" cy="4118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818804" y="5732818"/>
            <a:ext cx="7517262" cy="7517262"/>
          </a:xfrm>
          <a:custGeom>
            <a:avLst/>
            <a:gdLst/>
            <a:ahLst/>
            <a:cxnLst/>
            <a:rect l="l" t="t" r="r" b="b"/>
            <a:pathLst>
              <a:path w="7517262" h="7517262">
                <a:moveTo>
                  <a:pt x="0" y="0"/>
                </a:moveTo>
                <a:lnTo>
                  <a:pt x="7517262" y="0"/>
                </a:lnTo>
                <a:lnTo>
                  <a:pt x="7517262" y="7517262"/>
                </a:lnTo>
                <a:lnTo>
                  <a:pt x="0" y="7517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794250" y="8062436"/>
            <a:ext cx="6879828" cy="5912352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6267" y="0"/>
              <a:ext cx="800267" cy="698500"/>
            </a:xfrm>
            <a:custGeom>
              <a:avLst/>
              <a:gdLst/>
              <a:ahLst/>
              <a:cxnLst/>
              <a:rect l="l" t="t" r="r" b="b"/>
              <a:pathLst>
                <a:path w="800267" h="698500">
                  <a:moveTo>
                    <a:pt x="790122" y="377457"/>
                  </a:moveTo>
                  <a:lnTo>
                    <a:pt x="619744" y="670293"/>
                  </a:lnTo>
                  <a:cubicBezTo>
                    <a:pt x="609584" y="687757"/>
                    <a:pt x="590903" y="698500"/>
                    <a:pt x="570699" y="698500"/>
                  </a:cubicBezTo>
                  <a:lnTo>
                    <a:pt x="229567" y="698500"/>
                  </a:lnTo>
                  <a:cubicBezTo>
                    <a:pt x="209363" y="698500"/>
                    <a:pt x="190682" y="687757"/>
                    <a:pt x="180522" y="670293"/>
                  </a:cubicBezTo>
                  <a:lnTo>
                    <a:pt x="10144" y="377457"/>
                  </a:lnTo>
                  <a:cubicBezTo>
                    <a:pt x="0" y="360021"/>
                    <a:pt x="0" y="338479"/>
                    <a:pt x="10144" y="321043"/>
                  </a:cubicBezTo>
                  <a:lnTo>
                    <a:pt x="180522" y="28207"/>
                  </a:lnTo>
                  <a:cubicBezTo>
                    <a:pt x="190682" y="10743"/>
                    <a:pt x="209363" y="0"/>
                    <a:pt x="229567" y="0"/>
                  </a:cubicBezTo>
                  <a:lnTo>
                    <a:pt x="570699" y="0"/>
                  </a:lnTo>
                  <a:cubicBezTo>
                    <a:pt x="590903" y="0"/>
                    <a:pt x="609584" y="10743"/>
                    <a:pt x="619744" y="28207"/>
                  </a:cubicBezTo>
                  <a:lnTo>
                    <a:pt x="790122" y="321043"/>
                  </a:lnTo>
                  <a:cubicBezTo>
                    <a:pt x="800266" y="338479"/>
                    <a:pt x="800266" y="360021"/>
                    <a:pt x="790122" y="377457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058834" y="1542793"/>
            <a:ext cx="7842567" cy="7126933"/>
          </a:xfrm>
          <a:custGeom>
            <a:avLst/>
            <a:gdLst/>
            <a:ahLst/>
            <a:cxnLst/>
            <a:rect l="l" t="t" r="r" b="b"/>
            <a:pathLst>
              <a:path w="7842567" h="7126933">
                <a:moveTo>
                  <a:pt x="0" y="0"/>
                </a:moveTo>
                <a:lnTo>
                  <a:pt x="7842567" y="0"/>
                </a:lnTo>
                <a:lnTo>
                  <a:pt x="7842567" y="7126933"/>
                </a:lnTo>
                <a:lnTo>
                  <a:pt x="0" y="71269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765011" y="2150084"/>
            <a:ext cx="6879828" cy="5912352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6267" y="0"/>
              <a:ext cx="800267" cy="698500"/>
            </a:xfrm>
            <a:custGeom>
              <a:avLst/>
              <a:gdLst/>
              <a:ahLst/>
              <a:cxnLst/>
              <a:rect l="l" t="t" r="r" b="b"/>
              <a:pathLst>
                <a:path w="800267" h="698500">
                  <a:moveTo>
                    <a:pt x="790122" y="377457"/>
                  </a:moveTo>
                  <a:lnTo>
                    <a:pt x="619744" y="670293"/>
                  </a:lnTo>
                  <a:cubicBezTo>
                    <a:pt x="609584" y="687757"/>
                    <a:pt x="590903" y="698500"/>
                    <a:pt x="570699" y="698500"/>
                  </a:cubicBezTo>
                  <a:lnTo>
                    <a:pt x="229567" y="698500"/>
                  </a:lnTo>
                  <a:cubicBezTo>
                    <a:pt x="209363" y="698500"/>
                    <a:pt x="190682" y="687757"/>
                    <a:pt x="180522" y="670293"/>
                  </a:cubicBezTo>
                  <a:lnTo>
                    <a:pt x="10144" y="377457"/>
                  </a:lnTo>
                  <a:cubicBezTo>
                    <a:pt x="0" y="360021"/>
                    <a:pt x="0" y="338479"/>
                    <a:pt x="10144" y="321043"/>
                  </a:cubicBezTo>
                  <a:lnTo>
                    <a:pt x="180522" y="28207"/>
                  </a:lnTo>
                  <a:cubicBezTo>
                    <a:pt x="190682" y="10743"/>
                    <a:pt x="209363" y="0"/>
                    <a:pt x="229567" y="0"/>
                  </a:cubicBezTo>
                  <a:lnTo>
                    <a:pt x="570699" y="0"/>
                  </a:lnTo>
                  <a:cubicBezTo>
                    <a:pt x="590903" y="0"/>
                    <a:pt x="609584" y="10743"/>
                    <a:pt x="619744" y="28207"/>
                  </a:cubicBezTo>
                  <a:lnTo>
                    <a:pt x="790122" y="321043"/>
                  </a:lnTo>
                  <a:cubicBezTo>
                    <a:pt x="800266" y="338479"/>
                    <a:pt x="800266" y="360021"/>
                    <a:pt x="790122" y="377457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101767" y="2939266"/>
            <a:ext cx="8264793" cy="4333987"/>
            <a:chOff x="0" y="0"/>
            <a:chExt cx="1100372" cy="577026"/>
          </a:xfrm>
        </p:grpSpPr>
        <p:sp>
          <p:nvSpPr>
            <p:cNvPr id="14" name="Freeform 14"/>
            <p:cNvSpPr/>
            <p:nvPr/>
          </p:nvSpPr>
          <p:spPr>
            <a:xfrm>
              <a:off x="6261" y="0"/>
              <a:ext cx="1087850" cy="577026"/>
            </a:xfrm>
            <a:custGeom>
              <a:avLst/>
              <a:gdLst/>
              <a:ahLst/>
              <a:cxnLst/>
              <a:rect l="l" t="t" r="r" b="b"/>
              <a:pathLst>
                <a:path w="1087850" h="577026">
                  <a:moveTo>
                    <a:pt x="1078469" y="310723"/>
                  </a:moveTo>
                  <a:lnTo>
                    <a:pt x="906553" y="554816"/>
                  </a:lnTo>
                  <a:cubicBezTo>
                    <a:pt x="896746" y="568741"/>
                    <a:pt x="880778" y="577026"/>
                    <a:pt x="863746" y="577026"/>
                  </a:cubicBezTo>
                  <a:lnTo>
                    <a:pt x="224104" y="577026"/>
                  </a:lnTo>
                  <a:cubicBezTo>
                    <a:pt x="207072" y="577026"/>
                    <a:pt x="191104" y="568741"/>
                    <a:pt x="181297" y="554816"/>
                  </a:cubicBezTo>
                  <a:lnTo>
                    <a:pt x="9381" y="310723"/>
                  </a:lnTo>
                  <a:cubicBezTo>
                    <a:pt x="0" y="297402"/>
                    <a:pt x="0" y="279624"/>
                    <a:pt x="9381" y="266303"/>
                  </a:cubicBezTo>
                  <a:lnTo>
                    <a:pt x="181297" y="22210"/>
                  </a:lnTo>
                  <a:cubicBezTo>
                    <a:pt x="191104" y="8285"/>
                    <a:pt x="207072" y="0"/>
                    <a:pt x="224104" y="0"/>
                  </a:cubicBezTo>
                  <a:lnTo>
                    <a:pt x="863746" y="0"/>
                  </a:lnTo>
                  <a:cubicBezTo>
                    <a:pt x="880778" y="0"/>
                    <a:pt x="896746" y="8285"/>
                    <a:pt x="906553" y="22210"/>
                  </a:cubicBezTo>
                  <a:lnTo>
                    <a:pt x="1078469" y="266303"/>
                  </a:lnTo>
                  <a:cubicBezTo>
                    <a:pt x="1087850" y="279624"/>
                    <a:pt x="1087850" y="297402"/>
                    <a:pt x="1078469" y="310723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38100"/>
              <a:ext cx="871772" cy="6151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75685" y="2483075"/>
            <a:ext cx="6058479" cy="5246370"/>
            <a:chOff x="0" y="0"/>
            <a:chExt cx="4282440" cy="3708400"/>
          </a:xfrm>
        </p:grpSpPr>
        <p:sp>
          <p:nvSpPr>
            <p:cNvPr id="17" name="Freeform 17"/>
            <p:cNvSpPr/>
            <p:nvPr/>
          </p:nvSpPr>
          <p:spPr>
            <a:xfrm>
              <a:off x="42351" y="0"/>
              <a:ext cx="4197738" cy="3708400"/>
            </a:xfrm>
            <a:custGeom>
              <a:avLst/>
              <a:gdLst/>
              <a:ahLst/>
              <a:cxnLst/>
              <a:rect l="l" t="t" r="r" b="b"/>
              <a:pathLst>
                <a:path w="4197738" h="3708400">
                  <a:moveTo>
                    <a:pt x="2947298" y="0"/>
                  </a:moveTo>
                  <a:lnTo>
                    <a:pt x="1250440" y="0"/>
                  </a:lnTo>
                  <a:cubicBezTo>
                    <a:pt x="1112953" y="0"/>
                    <a:pt x="985909" y="73346"/>
                    <a:pt x="917162" y="192410"/>
                  </a:cubicBezTo>
                  <a:lnTo>
                    <a:pt x="68746" y="1661790"/>
                  </a:lnTo>
                  <a:cubicBezTo>
                    <a:pt x="0" y="1780852"/>
                    <a:pt x="0" y="1927548"/>
                    <a:pt x="68746" y="2046610"/>
                  </a:cubicBezTo>
                  <a:lnTo>
                    <a:pt x="917162" y="3515990"/>
                  </a:lnTo>
                  <a:cubicBezTo>
                    <a:pt x="985909" y="3635054"/>
                    <a:pt x="1112953" y="3708400"/>
                    <a:pt x="1250440" y="3708400"/>
                  </a:cubicBezTo>
                  <a:lnTo>
                    <a:pt x="2947298" y="3708400"/>
                  </a:lnTo>
                  <a:cubicBezTo>
                    <a:pt x="3084785" y="3708400"/>
                    <a:pt x="3211829" y="3635054"/>
                    <a:pt x="3280576" y="3515990"/>
                  </a:cubicBezTo>
                  <a:lnTo>
                    <a:pt x="4128992" y="2046610"/>
                  </a:lnTo>
                  <a:cubicBezTo>
                    <a:pt x="4197738" y="1927548"/>
                    <a:pt x="4197738" y="1780852"/>
                    <a:pt x="4128992" y="1661790"/>
                  </a:cubicBezTo>
                  <a:lnTo>
                    <a:pt x="3280576" y="192410"/>
                  </a:lnTo>
                  <a:cubicBezTo>
                    <a:pt x="3211829" y="73346"/>
                    <a:pt x="3084785" y="0"/>
                    <a:pt x="2947298" y="0"/>
                  </a:cubicBezTo>
                  <a:close/>
                </a:path>
              </a:pathLst>
            </a:custGeom>
            <a:blipFill>
              <a:blip r:embed="rId5"/>
              <a:stretch>
                <a:fillRect l="-16845" r="-16845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12399399" y="5905233"/>
            <a:ext cx="4245439" cy="3648424"/>
            <a:chOff x="0" y="0"/>
            <a:chExt cx="812800" cy="698500"/>
          </a:xfrm>
        </p:grpSpPr>
        <p:sp>
          <p:nvSpPr>
            <p:cNvPr id="19" name="Freeform 19"/>
            <p:cNvSpPr/>
            <p:nvPr/>
          </p:nvSpPr>
          <p:spPr>
            <a:xfrm>
              <a:off x="10155" y="0"/>
              <a:ext cx="792490" cy="698500"/>
            </a:xfrm>
            <a:custGeom>
              <a:avLst/>
              <a:gdLst/>
              <a:ahLst/>
              <a:cxnLst/>
              <a:rect l="l" t="t" r="r" b="b"/>
              <a:pathLst>
                <a:path w="792490" h="698500">
                  <a:moveTo>
                    <a:pt x="776050" y="394960"/>
                  </a:moveTo>
                  <a:lnTo>
                    <a:pt x="626040" y="652790"/>
                  </a:lnTo>
                  <a:cubicBezTo>
                    <a:pt x="609574" y="681090"/>
                    <a:pt x="579303" y="698500"/>
                    <a:pt x="546561" y="698500"/>
                  </a:cubicBezTo>
                  <a:lnTo>
                    <a:pt x="245929" y="698500"/>
                  </a:lnTo>
                  <a:cubicBezTo>
                    <a:pt x="213187" y="698500"/>
                    <a:pt x="182916" y="681090"/>
                    <a:pt x="166450" y="652790"/>
                  </a:cubicBezTo>
                  <a:lnTo>
                    <a:pt x="16440" y="394960"/>
                  </a:lnTo>
                  <a:cubicBezTo>
                    <a:pt x="0" y="366704"/>
                    <a:pt x="0" y="331796"/>
                    <a:pt x="16440" y="303540"/>
                  </a:cubicBezTo>
                  <a:lnTo>
                    <a:pt x="166450" y="45710"/>
                  </a:lnTo>
                  <a:cubicBezTo>
                    <a:pt x="182916" y="17410"/>
                    <a:pt x="213187" y="0"/>
                    <a:pt x="245929" y="0"/>
                  </a:cubicBezTo>
                  <a:lnTo>
                    <a:pt x="546561" y="0"/>
                  </a:lnTo>
                  <a:cubicBezTo>
                    <a:pt x="579303" y="0"/>
                    <a:pt x="609574" y="17410"/>
                    <a:pt x="626040" y="45710"/>
                  </a:cubicBezTo>
                  <a:lnTo>
                    <a:pt x="776050" y="303540"/>
                  </a:lnTo>
                  <a:cubicBezTo>
                    <a:pt x="792490" y="331796"/>
                    <a:pt x="792490" y="366704"/>
                    <a:pt x="776050" y="39496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0" name="TextBox 2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634169" y="6094566"/>
            <a:ext cx="3775899" cy="3269758"/>
            <a:chOff x="0" y="0"/>
            <a:chExt cx="4282440" cy="3708400"/>
          </a:xfrm>
        </p:grpSpPr>
        <p:sp>
          <p:nvSpPr>
            <p:cNvPr id="22" name="Freeform 22"/>
            <p:cNvSpPr/>
            <p:nvPr/>
          </p:nvSpPr>
          <p:spPr>
            <a:xfrm>
              <a:off x="67952" y="0"/>
              <a:ext cx="4146535" cy="3708400"/>
            </a:xfrm>
            <a:custGeom>
              <a:avLst/>
              <a:gdLst/>
              <a:ahLst/>
              <a:cxnLst/>
              <a:rect l="l" t="t" r="r" b="b"/>
              <a:pathLst>
                <a:path w="4146535" h="3708400">
                  <a:moveTo>
                    <a:pt x="2787386" y="0"/>
                  </a:moveTo>
                  <a:lnTo>
                    <a:pt x="1359150" y="0"/>
                  </a:lnTo>
                  <a:cubicBezTo>
                    <a:pt x="1138551" y="0"/>
                    <a:pt x="934708" y="117684"/>
                    <a:pt x="824401" y="308725"/>
                  </a:cubicBezTo>
                  <a:lnTo>
                    <a:pt x="110305" y="1545475"/>
                  </a:lnTo>
                  <a:cubicBezTo>
                    <a:pt x="0" y="1736513"/>
                    <a:pt x="0" y="1971887"/>
                    <a:pt x="110305" y="2162925"/>
                  </a:cubicBezTo>
                  <a:lnTo>
                    <a:pt x="824401" y="3399675"/>
                  </a:lnTo>
                  <a:cubicBezTo>
                    <a:pt x="934708" y="3590716"/>
                    <a:pt x="1138551" y="3708400"/>
                    <a:pt x="1359150" y="3708400"/>
                  </a:cubicBezTo>
                  <a:lnTo>
                    <a:pt x="2787386" y="3708400"/>
                  </a:lnTo>
                  <a:cubicBezTo>
                    <a:pt x="3007985" y="3708400"/>
                    <a:pt x="3211829" y="3590716"/>
                    <a:pt x="3322135" y="3399675"/>
                  </a:cubicBezTo>
                  <a:lnTo>
                    <a:pt x="4036231" y="2162925"/>
                  </a:lnTo>
                  <a:cubicBezTo>
                    <a:pt x="4146536" y="1971887"/>
                    <a:pt x="4146536" y="1736513"/>
                    <a:pt x="4036231" y="1545475"/>
                  </a:cubicBezTo>
                  <a:lnTo>
                    <a:pt x="3322135" y="308725"/>
                  </a:lnTo>
                  <a:cubicBezTo>
                    <a:pt x="3211828" y="117684"/>
                    <a:pt x="3007985" y="0"/>
                    <a:pt x="2787386" y="0"/>
                  </a:cubicBezTo>
                  <a:close/>
                </a:path>
              </a:pathLst>
            </a:custGeom>
            <a:blipFill>
              <a:blip r:embed="rId6"/>
              <a:stretch>
                <a:fillRect l="-18021" r="-18021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23" name="Group 23"/>
          <p:cNvGrpSpPr/>
          <p:nvPr/>
        </p:nvGrpSpPr>
        <p:grpSpPr>
          <a:xfrm>
            <a:off x="10450189" y="8369981"/>
            <a:ext cx="2754735" cy="2367351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15650" y="0"/>
              <a:ext cx="781499" cy="698500"/>
            </a:xfrm>
            <a:custGeom>
              <a:avLst/>
              <a:gdLst/>
              <a:ahLst/>
              <a:cxnLst/>
              <a:rect l="l" t="t" r="r" b="b"/>
              <a:pathLst>
                <a:path w="781499" h="698500">
                  <a:moveTo>
                    <a:pt x="756163" y="419696"/>
                  </a:moveTo>
                  <a:lnTo>
                    <a:pt x="634937" y="628054"/>
                  </a:lnTo>
                  <a:cubicBezTo>
                    <a:pt x="609561" y="671669"/>
                    <a:pt x="562908" y="698500"/>
                    <a:pt x="512448" y="698500"/>
                  </a:cubicBezTo>
                  <a:lnTo>
                    <a:pt x="269052" y="698500"/>
                  </a:lnTo>
                  <a:cubicBezTo>
                    <a:pt x="218592" y="698500"/>
                    <a:pt x="171939" y="671669"/>
                    <a:pt x="146563" y="628054"/>
                  </a:cubicBezTo>
                  <a:lnTo>
                    <a:pt x="25337" y="419696"/>
                  </a:lnTo>
                  <a:cubicBezTo>
                    <a:pt x="0" y="376149"/>
                    <a:pt x="0" y="322351"/>
                    <a:pt x="25337" y="278804"/>
                  </a:cubicBezTo>
                  <a:lnTo>
                    <a:pt x="146563" y="70446"/>
                  </a:lnTo>
                  <a:cubicBezTo>
                    <a:pt x="171939" y="26831"/>
                    <a:pt x="218592" y="0"/>
                    <a:pt x="269052" y="0"/>
                  </a:cubicBezTo>
                  <a:lnTo>
                    <a:pt x="512448" y="0"/>
                  </a:lnTo>
                  <a:cubicBezTo>
                    <a:pt x="562908" y="0"/>
                    <a:pt x="609561" y="26831"/>
                    <a:pt x="634937" y="70446"/>
                  </a:cubicBezTo>
                  <a:lnTo>
                    <a:pt x="756163" y="278804"/>
                  </a:lnTo>
                  <a:cubicBezTo>
                    <a:pt x="781500" y="322351"/>
                    <a:pt x="781500" y="376149"/>
                    <a:pt x="756163" y="419696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5" name="TextBox 2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014558" y="2483075"/>
            <a:ext cx="3659520" cy="1513984"/>
            <a:chOff x="0" y="0"/>
            <a:chExt cx="1688376" cy="698500"/>
          </a:xfrm>
        </p:grpSpPr>
        <p:sp>
          <p:nvSpPr>
            <p:cNvPr id="27" name="Freeform 27"/>
            <p:cNvSpPr/>
            <p:nvPr/>
          </p:nvSpPr>
          <p:spPr>
            <a:xfrm>
              <a:off x="11781" y="0"/>
              <a:ext cx="1664814" cy="698500"/>
            </a:xfrm>
            <a:custGeom>
              <a:avLst/>
              <a:gdLst/>
              <a:ahLst/>
              <a:cxnLst/>
              <a:rect l="l" t="t" r="r" b="b"/>
              <a:pathLst>
                <a:path w="1664814" h="698500">
                  <a:moveTo>
                    <a:pt x="1645742" y="402279"/>
                  </a:moveTo>
                  <a:lnTo>
                    <a:pt x="1504248" y="645471"/>
                  </a:lnTo>
                  <a:cubicBezTo>
                    <a:pt x="1485146" y="678302"/>
                    <a:pt x="1450027" y="698500"/>
                    <a:pt x="1412044" y="698500"/>
                  </a:cubicBezTo>
                  <a:lnTo>
                    <a:pt x="252770" y="698500"/>
                  </a:lnTo>
                  <a:cubicBezTo>
                    <a:pt x="214786" y="698500"/>
                    <a:pt x="179668" y="678302"/>
                    <a:pt x="160566" y="645471"/>
                  </a:cubicBezTo>
                  <a:lnTo>
                    <a:pt x="19072" y="402279"/>
                  </a:lnTo>
                  <a:cubicBezTo>
                    <a:pt x="0" y="369499"/>
                    <a:pt x="0" y="329001"/>
                    <a:pt x="19072" y="296221"/>
                  </a:cubicBezTo>
                  <a:lnTo>
                    <a:pt x="160566" y="53029"/>
                  </a:lnTo>
                  <a:cubicBezTo>
                    <a:pt x="179668" y="20197"/>
                    <a:pt x="214786" y="0"/>
                    <a:pt x="252770" y="0"/>
                  </a:cubicBezTo>
                  <a:lnTo>
                    <a:pt x="1412044" y="0"/>
                  </a:lnTo>
                  <a:cubicBezTo>
                    <a:pt x="1450027" y="0"/>
                    <a:pt x="1485146" y="20197"/>
                    <a:pt x="1504248" y="53029"/>
                  </a:cubicBezTo>
                  <a:lnTo>
                    <a:pt x="1645742" y="296221"/>
                  </a:lnTo>
                  <a:cubicBezTo>
                    <a:pt x="1664814" y="329001"/>
                    <a:pt x="1664814" y="369499"/>
                    <a:pt x="1645742" y="402279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28" name="TextBox 28"/>
            <p:cNvSpPr txBox="1"/>
            <p:nvPr/>
          </p:nvSpPr>
          <p:spPr>
            <a:xfrm>
              <a:off x="114300" y="-38100"/>
              <a:ext cx="1459776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439969" y="-1202437"/>
            <a:ext cx="2661798" cy="1935605"/>
            <a:chOff x="0" y="0"/>
            <a:chExt cx="960561" cy="698500"/>
          </a:xfrm>
        </p:grpSpPr>
        <p:sp>
          <p:nvSpPr>
            <p:cNvPr id="30" name="Freeform 30"/>
            <p:cNvSpPr/>
            <p:nvPr/>
          </p:nvSpPr>
          <p:spPr>
            <a:xfrm>
              <a:off x="16197" y="0"/>
              <a:ext cx="928167" cy="698500"/>
            </a:xfrm>
            <a:custGeom>
              <a:avLst/>
              <a:gdLst/>
              <a:ahLst/>
              <a:cxnLst/>
              <a:rect l="l" t="t" r="r" b="b"/>
              <a:pathLst>
                <a:path w="928167" h="698500">
                  <a:moveTo>
                    <a:pt x="901946" y="422155"/>
                  </a:moveTo>
                  <a:lnTo>
                    <a:pt x="783581" y="625595"/>
                  </a:lnTo>
                  <a:cubicBezTo>
                    <a:pt x="757320" y="670732"/>
                    <a:pt x="709037" y="698500"/>
                    <a:pt x="656816" y="698500"/>
                  </a:cubicBezTo>
                  <a:lnTo>
                    <a:pt x="271350" y="698500"/>
                  </a:lnTo>
                  <a:cubicBezTo>
                    <a:pt x="219129" y="698500"/>
                    <a:pt x="170847" y="670732"/>
                    <a:pt x="144585" y="625595"/>
                  </a:cubicBezTo>
                  <a:lnTo>
                    <a:pt x="26221" y="422155"/>
                  </a:lnTo>
                  <a:cubicBezTo>
                    <a:pt x="0" y="377088"/>
                    <a:pt x="0" y="321412"/>
                    <a:pt x="26221" y="276344"/>
                  </a:cubicBezTo>
                  <a:lnTo>
                    <a:pt x="144585" y="72906"/>
                  </a:lnTo>
                  <a:cubicBezTo>
                    <a:pt x="170847" y="27768"/>
                    <a:pt x="219129" y="0"/>
                    <a:pt x="271350" y="0"/>
                  </a:cubicBezTo>
                  <a:lnTo>
                    <a:pt x="656816" y="0"/>
                  </a:lnTo>
                  <a:cubicBezTo>
                    <a:pt x="709037" y="0"/>
                    <a:pt x="757320" y="27768"/>
                    <a:pt x="783581" y="72906"/>
                  </a:cubicBezTo>
                  <a:lnTo>
                    <a:pt x="901946" y="276344"/>
                  </a:lnTo>
                  <a:cubicBezTo>
                    <a:pt x="928167" y="321412"/>
                    <a:pt x="928167" y="377088"/>
                    <a:pt x="901946" y="422155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31" name="TextBox 31"/>
            <p:cNvSpPr txBox="1"/>
            <p:nvPr/>
          </p:nvSpPr>
          <p:spPr>
            <a:xfrm>
              <a:off x="114300" y="-38100"/>
              <a:ext cx="731961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-1459514" y="8369981"/>
            <a:ext cx="12230382" cy="3161479"/>
            <a:chOff x="0" y="0"/>
            <a:chExt cx="1332414" cy="344421"/>
          </a:xfrm>
        </p:grpSpPr>
        <p:sp>
          <p:nvSpPr>
            <p:cNvPr id="33" name="Freeform 33"/>
            <p:cNvSpPr/>
            <p:nvPr/>
          </p:nvSpPr>
          <p:spPr>
            <a:xfrm>
              <a:off x="22162" y="0"/>
              <a:ext cx="1288090" cy="344421"/>
            </a:xfrm>
            <a:custGeom>
              <a:avLst/>
              <a:gdLst/>
              <a:ahLst/>
              <a:cxnLst/>
              <a:rect l="l" t="t" r="r" b="b"/>
              <a:pathLst>
                <a:path w="1288090" h="344421">
                  <a:moveTo>
                    <a:pt x="1051981" y="0"/>
                  </a:moveTo>
                  <a:lnTo>
                    <a:pt x="32910" y="0"/>
                  </a:lnTo>
                  <a:cubicBezTo>
                    <a:pt x="21620" y="0"/>
                    <a:pt x="11197" y="6051"/>
                    <a:pt x="5599" y="15854"/>
                  </a:cubicBezTo>
                  <a:cubicBezTo>
                    <a:pt x="0" y="25657"/>
                    <a:pt x="85" y="37709"/>
                    <a:pt x="5822" y="47432"/>
                  </a:cubicBezTo>
                  <a:lnTo>
                    <a:pt x="153054" y="296989"/>
                  </a:lnTo>
                  <a:cubicBezTo>
                    <a:pt x="170396" y="326383"/>
                    <a:pt x="201982" y="344421"/>
                    <a:pt x="236110" y="344421"/>
                  </a:cubicBezTo>
                  <a:lnTo>
                    <a:pt x="1255181" y="344421"/>
                  </a:lnTo>
                  <a:cubicBezTo>
                    <a:pt x="1266470" y="344421"/>
                    <a:pt x="1276893" y="338370"/>
                    <a:pt x="1282492" y="328567"/>
                  </a:cubicBezTo>
                  <a:cubicBezTo>
                    <a:pt x="1288090" y="318764"/>
                    <a:pt x="1288005" y="306712"/>
                    <a:pt x="1282269" y="296989"/>
                  </a:cubicBezTo>
                  <a:lnTo>
                    <a:pt x="1135036" y="47432"/>
                  </a:lnTo>
                  <a:cubicBezTo>
                    <a:pt x="1117695" y="18038"/>
                    <a:pt x="1086109" y="0"/>
                    <a:pt x="105198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4" name="TextBox 34"/>
            <p:cNvSpPr txBox="1"/>
            <p:nvPr/>
          </p:nvSpPr>
          <p:spPr>
            <a:xfrm>
              <a:off x="101600" y="-38100"/>
              <a:ext cx="1129214" cy="382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-3427758" y="-3981589"/>
            <a:ext cx="7517262" cy="7517262"/>
          </a:xfrm>
          <a:custGeom>
            <a:avLst/>
            <a:gdLst/>
            <a:ahLst/>
            <a:cxnLst/>
            <a:rect l="l" t="t" r="r" b="b"/>
            <a:pathLst>
              <a:path w="7517262" h="7517262">
                <a:moveTo>
                  <a:pt x="0" y="0"/>
                </a:moveTo>
                <a:lnTo>
                  <a:pt x="7517262" y="0"/>
                </a:lnTo>
                <a:lnTo>
                  <a:pt x="7517262" y="7517262"/>
                </a:lnTo>
                <a:lnTo>
                  <a:pt x="0" y="7517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Group 36"/>
          <p:cNvGrpSpPr/>
          <p:nvPr/>
        </p:nvGrpSpPr>
        <p:grpSpPr>
          <a:xfrm>
            <a:off x="-242770" y="5143500"/>
            <a:ext cx="11122596" cy="654614"/>
            <a:chOff x="0" y="0"/>
            <a:chExt cx="2929408" cy="172409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929408" cy="172409"/>
            </a:xfrm>
            <a:custGeom>
              <a:avLst/>
              <a:gdLst/>
              <a:ahLst/>
              <a:cxnLst/>
              <a:rect l="l" t="t" r="r" b="b"/>
              <a:pathLst>
                <a:path w="2929408" h="172409">
                  <a:moveTo>
                    <a:pt x="0" y="0"/>
                  </a:moveTo>
                  <a:lnTo>
                    <a:pt x="2929408" y="0"/>
                  </a:lnTo>
                  <a:lnTo>
                    <a:pt x="2929408" y="172409"/>
                  </a:lnTo>
                  <a:lnTo>
                    <a:pt x="0" y="172409"/>
                  </a:ln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50000">
                  <a:srgbClr val="5CE1E6">
                    <a:alpha val="100000"/>
                  </a:srgbClr>
                </a:gs>
                <a:gs pos="100000">
                  <a:srgbClr val="5CE1E6">
                    <a:alpha val="0"/>
                  </a:srgbClr>
                </a:gs>
              </a:gsLst>
              <a:lin ang="0"/>
            </a:gradFill>
          </p:spPr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2929408" cy="210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3903323" y="-937883"/>
            <a:ext cx="5996155" cy="2480677"/>
            <a:chOff x="0" y="0"/>
            <a:chExt cx="1688376" cy="698500"/>
          </a:xfrm>
        </p:grpSpPr>
        <p:sp>
          <p:nvSpPr>
            <p:cNvPr id="40" name="Freeform 40"/>
            <p:cNvSpPr/>
            <p:nvPr/>
          </p:nvSpPr>
          <p:spPr>
            <a:xfrm>
              <a:off x="7190" y="0"/>
              <a:ext cx="1673996" cy="698500"/>
            </a:xfrm>
            <a:custGeom>
              <a:avLst/>
              <a:gdLst/>
              <a:ahLst/>
              <a:cxnLst/>
              <a:rect l="l" t="t" r="r" b="b"/>
              <a:pathLst>
                <a:path w="1673996" h="698500">
                  <a:moveTo>
                    <a:pt x="1662356" y="381614"/>
                  </a:moveTo>
                  <a:lnTo>
                    <a:pt x="1496816" y="666136"/>
                  </a:lnTo>
                  <a:cubicBezTo>
                    <a:pt x="1485158" y="686173"/>
                    <a:pt x="1463724" y="698500"/>
                    <a:pt x="1440542" y="698500"/>
                  </a:cubicBezTo>
                  <a:lnTo>
                    <a:pt x="233453" y="698500"/>
                  </a:lnTo>
                  <a:cubicBezTo>
                    <a:pt x="210271" y="698500"/>
                    <a:pt x="188838" y="686173"/>
                    <a:pt x="177180" y="666136"/>
                  </a:cubicBezTo>
                  <a:lnTo>
                    <a:pt x="11640" y="381614"/>
                  </a:lnTo>
                  <a:cubicBezTo>
                    <a:pt x="0" y="361608"/>
                    <a:pt x="0" y="336892"/>
                    <a:pt x="11640" y="316886"/>
                  </a:cubicBezTo>
                  <a:lnTo>
                    <a:pt x="177180" y="32364"/>
                  </a:lnTo>
                  <a:cubicBezTo>
                    <a:pt x="188838" y="12327"/>
                    <a:pt x="210271" y="0"/>
                    <a:pt x="233453" y="0"/>
                  </a:cubicBezTo>
                  <a:lnTo>
                    <a:pt x="1440542" y="0"/>
                  </a:lnTo>
                  <a:cubicBezTo>
                    <a:pt x="1463724" y="0"/>
                    <a:pt x="1485158" y="12327"/>
                    <a:pt x="1496816" y="32364"/>
                  </a:cubicBezTo>
                  <a:lnTo>
                    <a:pt x="1662356" y="316886"/>
                  </a:lnTo>
                  <a:cubicBezTo>
                    <a:pt x="1673996" y="336892"/>
                    <a:pt x="1673996" y="361608"/>
                    <a:pt x="1662356" y="381614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41" name="TextBox 41"/>
            <p:cNvSpPr txBox="1"/>
            <p:nvPr/>
          </p:nvSpPr>
          <p:spPr>
            <a:xfrm>
              <a:off x="114300" y="-38100"/>
              <a:ext cx="1459776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6234164" y="8844782"/>
            <a:ext cx="5996155" cy="2480677"/>
            <a:chOff x="0" y="0"/>
            <a:chExt cx="1688376" cy="698500"/>
          </a:xfrm>
        </p:grpSpPr>
        <p:sp>
          <p:nvSpPr>
            <p:cNvPr id="43" name="Freeform 43"/>
            <p:cNvSpPr/>
            <p:nvPr/>
          </p:nvSpPr>
          <p:spPr>
            <a:xfrm>
              <a:off x="7190" y="0"/>
              <a:ext cx="1673996" cy="698500"/>
            </a:xfrm>
            <a:custGeom>
              <a:avLst/>
              <a:gdLst/>
              <a:ahLst/>
              <a:cxnLst/>
              <a:rect l="l" t="t" r="r" b="b"/>
              <a:pathLst>
                <a:path w="1673996" h="698500">
                  <a:moveTo>
                    <a:pt x="1662356" y="381614"/>
                  </a:moveTo>
                  <a:lnTo>
                    <a:pt x="1496816" y="666136"/>
                  </a:lnTo>
                  <a:cubicBezTo>
                    <a:pt x="1485158" y="686173"/>
                    <a:pt x="1463724" y="698500"/>
                    <a:pt x="1440542" y="698500"/>
                  </a:cubicBezTo>
                  <a:lnTo>
                    <a:pt x="233453" y="698500"/>
                  </a:lnTo>
                  <a:cubicBezTo>
                    <a:pt x="210271" y="698500"/>
                    <a:pt x="188838" y="686173"/>
                    <a:pt x="177180" y="666136"/>
                  </a:cubicBezTo>
                  <a:lnTo>
                    <a:pt x="11640" y="381614"/>
                  </a:lnTo>
                  <a:cubicBezTo>
                    <a:pt x="0" y="361608"/>
                    <a:pt x="0" y="336892"/>
                    <a:pt x="11640" y="316886"/>
                  </a:cubicBezTo>
                  <a:lnTo>
                    <a:pt x="177180" y="32364"/>
                  </a:lnTo>
                  <a:cubicBezTo>
                    <a:pt x="188838" y="12327"/>
                    <a:pt x="210271" y="0"/>
                    <a:pt x="233453" y="0"/>
                  </a:cubicBezTo>
                  <a:lnTo>
                    <a:pt x="1440542" y="0"/>
                  </a:lnTo>
                  <a:cubicBezTo>
                    <a:pt x="1463724" y="0"/>
                    <a:pt x="1485158" y="12327"/>
                    <a:pt x="1496816" y="32364"/>
                  </a:cubicBezTo>
                  <a:lnTo>
                    <a:pt x="1662356" y="316886"/>
                  </a:lnTo>
                  <a:cubicBezTo>
                    <a:pt x="1673996" y="336892"/>
                    <a:pt x="1673996" y="361608"/>
                    <a:pt x="1662356" y="381614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44" name="TextBox 44"/>
            <p:cNvSpPr txBox="1"/>
            <p:nvPr/>
          </p:nvSpPr>
          <p:spPr>
            <a:xfrm>
              <a:off x="114300" y="-38100"/>
              <a:ext cx="1459776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9144000" y="1226150"/>
            <a:ext cx="1116851" cy="959794"/>
            <a:chOff x="0" y="0"/>
            <a:chExt cx="812800" cy="698500"/>
          </a:xfrm>
        </p:grpSpPr>
        <p:sp>
          <p:nvSpPr>
            <p:cNvPr id="46" name="Freeform 46"/>
            <p:cNvSpPr/>
            <p:nvPr/>
          </p:nvSpPr>
          <p:spPr>
            <a:xfrm>
              <a:off x="15973" y="0"/>
              <a:ext cx="780854" cy="698500"/>
            </a:xfrm>
            <a:custGeom>
              <a:avLst/>
              <a:gdLst/>
              <a:ahLst/>
              <a:cxnLst/>
              <a:rect l="l" t="t" r="r" b="b"/>
              <a:pathLst>
                <a:path w="780854" h="698500">
                  <a:moveTo>
                    <a:pt x="754995" y="421149"/>
                  </a:moveTo>
                  <a:lnTo>
                    <a:pt x="635459" y="626601"/>
                  </a:lnTo>
                  <a:cubicBezTo>
                    <a:pt x="609560" y="671115"/>
                    <a:pt x="561944" y="698500"/>
                    <a:pt x="510444" y="698500"/>
                  </a:cubicBezTo>
                  <a:lnTo>
                    <a:pt x="270410" y="698500"/>
                  </a:lnTo>
                  <a:cubicBezTo>
                    <a:pt x="218910" y="698500"/>
                    <a:pt x="171294" y="671115"/>
                    <a:pt x="145395" y="626601"/>
                  </a:cubicBezTo>
                  <a:lnTo>
                    <a:pt x="25859" y="421149"/>
                  </a:lnTo>
                  <a:cubicBezTo>
                    <a:pt x="0" y="376704"/>
                    <a:pt x="0" y="321796"/>
                    <a:pt x="25859" y="277351"/>
                  </a:cubicBezTo>
                  <a:lnTo>
                    <a:pt x="145395" y="71899"/>
                  </a:lnTo>
                  <a:cubicBezTo>
                    <a:pt x="171294" y="27385"/>
                    <a:pt x="218910" y="0"/>
                    <a:pt x="270410" y="0"/>
                  </a:cubicBezTo>
                  <a:lnTo>
                    <a:pt x="510444" y="0"/>
                  </a:lnTo>
                  <a:cubicBezTo>
                    <a:pt x="561944" y="0"/>
                    <a:pt x="609560" y="27385"/>
                    <a:pt x="635459" y="71899"/>
                  </a:cubicBezTo>
                  <a:lnTo>
                    <a:pt x="754995" y="277351"/>
                  </a:lnTo>
                  <a:cubicBezTo>
                    <a:pt x="780854" y="321796"/>
                    <a:pt x="780854" y="376704"/>
                    <a:pt x="754995" y="421149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7" name="TextBox 4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8" name="Freeform 48"/>
          <p:cNvSpPr/>
          <p:nvPr/>
        </p:nvSpPr>
        <p:spPr>
          <a:xfrm>
            <a:off x="1016901" y="610808"/>
            <a:ext cx="964299" cy="1179892"/>
          </a:xfrm>
          <a:custGeom>
            <a:avLst/>
            <a:gdLst/>
            <a:ahLst/>
            <a:cxnLst/>
            <a:rect l="l" t="t" r="r" b="b"/>
            <a:pathLst>
              <a:path w="762634" h="1025107">
                <a:moveTo>
                  <a:pt x="0" y="0"/>
                </a:moveTo>
                <a:lnTo>
                  <a:pt x="762634" y="0"/>
                </a:lnTo>
                <a:lnTo>
                  <a:pt x="762634" y="1025106"/>
                </a:lnTo>
                <a:lnTo>
                  <a:pt x="0" y="10251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9" name="TextBox 49"/>
          <p:cNvSpPr txBox="1"/>
          <p:nvPr/>
        </p:nvSpPr>
        <p:spPr>
          <a:xfrm>
            <a:off x="2185986" y="857975"/>
            <a:ext cx="6958014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49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Jabatan</a:t>
            </a:r>
            <a:r>
              <a:rPr lang="en-US" sz="28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Bomba</a:t>
            </a:r>
            <a:r>
              <a:rPr lang="en-US" sz="28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&amp; </a:t>
            </a:r>
            <a:r>
              <a:rPr lang="en-US" sz="28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Penyelamat</a:t>
            </a:r>
            <a:r>
              <a:rPr lang="en-US" sz="28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Malaysia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028700" y="1989641"/>
            <a:ext cx="7200389" cy="2963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35"/>
              </a:lnSpc>
            </a:pPr>
            <a:r>
              <a:rPr lang="en-US" sz="6977" b="1" spc="-153" dirty="0">
                <a:solidFill>
                  <a:srgbClr val="8B54FF"/>
                </a:solidFill>
                <a:latin typeface="Telegraf Bold"/>
                <a:ea typeface="Telegraf Bold"/>
                <a:cs typeface="Telegraf Bold"/>
                <a:sym typeface="Telegraf Bold"/>
              </a:rPr>
              <a:t>PELAKSANAAN </a:t>
            </a:r>
          </a:p>
          <a:p>
            <a:pPr algn="l">
              <a:lnSpc>
                <a:spcPts val="7535"/>
              </a:lnSpc>
            </a:pPr>
            <a:r>
              <a:rPr lang="en-US" sz="6977" b="1" spc="-153" dirty="0">
                <a:solidFill>
                  <a:srgbClr val="8B54FF"/>
                </a:solidFill>
                <a:latin typeface="Telegraf Bold"/>
                <a:ea typeface="Telegraf Bold"/>
                <a:cs typeface="Telegraf Bold"/>
                <a:sym typeface="Telegraf Bold"/>
              </a:rPr>
              <a:t>HARI REHAT MINGGUAN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028700" y="5143500"/>
            <a:ext cx="7862620" cy="57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21"/>
              </a:lnSpc>
              <a:spcBef>
                <a:spcPct val="0"/>
              </a:spcBef>
            </a:pPr>
            <a:r>
              <a:rPr lang="en-US" sz="3444" b="1" dirty="0">
                <a:solidFill>
                  <a:srgbClr val="FFFF00"/>
                </a:solidFill>
                <a:latin typeface="Telegraf Bold"/>
                <a:ea typeface="Telegraf Bold"/>
                <a:cs typeface="Telegraf Bold"/>
                <a:sym typeface="Telegraf Bold"/>
              </a:rPr>
              <a:t>PTKP BIL 1 TAHUN 2025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152424" y="1204941"/>
            <a:ext cx="6458176" cy="42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  <a:spcBef>
                <a:spcPct val="0"/>
              </a:spcBef>
            </a:pPr>
            <a:r>
              <a:rPr lang="en-US" sz="2321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Bahagian</a:t>
            </a:r>
            <a:r>
              <a:rPr lang="en-US" sz="2321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321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Operasi</a:t>
            </a:r>
            <a:r>
              <a:rPr lang="en-US" sz="2321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321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Kebombaan</a:t>
            </a:r>
            <a:r>
              <a:rPr lang="en-US" sz="2321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&amp; </a:t>
            </a:r>
            <a:r>
              <a:rPr lang="en-US" sz="2321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Penyelamat</a:t>
            </a:r>
            <a:endParaRPr lang="en-US" sz="2321" dirty="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976580" y="9017538"/>
            <a:ext cx="7862620" cy="44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35"/>
              </a:lnSpc>
              <a:spcBef>
                <a:spcPct val="0"/>
              </a:spcBef>
            </a:pPr>
            <a:r>
              <a:rPr lang="en-US" sz="2667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KUATKUASA 1 FEB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2929" y="9709783"/>
            <a:ext cx="15982141" cy="5743161"/>
            <a:chOff x="0" y="0"/>
            <a:chExt cx="1692754" cy="608289"/>
          </a:xfrm>
        </p:grpSpPr>
        <p:sp>
          <p:nvSpPr>
            <p:cNvPr id="3" name="Freeform 3"/>
            <p:cNvSpPr/>
            <p:nvPr/>
          </p:nvSpPr>
          <p:spPr>
            <a:xfrm>
              <a:off x="6054" y="0"/>
              <a:ext cx="1680647" cy="608289"/>
            </a:xfrm>
            <a:custGeom>
              <a:avLst/>
              <a:gdLst/>
              <a:ahLst/>
              <a:cxnLst/>
              <a:rect l="l" t="t" r="r" b="b"/>
              <a:pathLst>
                <a:path w="1680647" h="608289">
                  <a:moveTo>
                    <a:pt x="1671361" y="327103"/>
                  </a:moveTo>
                  <a:lnTo>
                    <a:pt x="1498839" y="585330"/>
                  </a:lnTo>
                  <a:cubicBezTo>
                    <a:pt x="1489255" y="599676"/>
                    <a:pt x="1473141" y="608289"/>
                    <a:pt x="1455889" y="608289"/>
                  </a:cubicBezTo>
                  <a:lnTo>
                    <a:pt x="224757" y="608289"/>
                  </a:lnTo>
                  <a:cubicBezTo>
                    <a:pt x="207505" y="608289"/>
                    <a:pt x="191391" y="599676"/>
                    <a:pt x="181807" y="585330"/>
                  </a:cubicBezTo>
                  <a:lnTo>
                    <a:pt x="9285" y="327103"/>
                  </a:lnTo>
                  <a:cubicBezTo>
                    <a:pt x="0" y="313206"/>
                    <a:pt x="0" y="295083"/>
                    <a:pt x="9285" y="281186"/>
                  </a:cubicBezTo>
                  <a:lnTo>
                    <a:pt x="181807" y="22959"/>
                  </a:lnTo>
                  <a:cubicBezTo>
                    <a:pt x="191391" y="8613"/>
                    <a:pt x="207505" y="0"/>
                    <a:pt x="224757" y="0"/>
                  </a:cubicBezTo>
                  <a:lnTo>
                    <a:pt x="1455889" y="0"/>
                  </a:lnTo>
                  <a:cubicBezTo>
                    <a:pt x="1473141" y="0"/>
                    <a:pt x="1489255" y="8613"/>
                    <a:pt x="1498839" y="22959"/>
                  </a:cubicBezTo>
                  <a:lnTo>
                    <a:pt x="1671361" y="281186"/>
                  </a:lnTo>
                  <a:cubicBezTo>
                    <a:pt x="1680647" y="295083"/>
                    <a:pt x="1680647" y="313206"/>
                    <a:pt x="1671361" y="327103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1464154" cy="646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111830" y="-2568671"/>
            <a:ext cx="9056539" cy="6594889"/>
            <a:chOff x="0" y="0"/>
            <a:chExt cx="959227" cy="698500"/>
          </a:xfrm>
        </p:grpSpPr>
        <p:sp>
          <p:nvSpPr>
            <p:cNvPr id="6" name="Freeform 6"/>
            <p:cNvSpPr/>
            <p:nvPr/>
          </p:nvSpPr>
          <p:spPr>
            <a:xfrm>
              <a:off x="9357" y="0"/>
              <a:ext cx="940513" cy="698500"/>
            </a:xfrm>
            <a:custGeom>
              <a:avLst/>
              <a:gdLst/>
              <a:ahLst/>
              <a:cxnLst/>
              <a:rect l="l" t="t" r="r" b="b"/>
              <a:pathLst>
                <a:path w="940513" h="698500">
                  <a:moveTo>
                    <a:pt x="925366" y="391366"/>
                  </a:moveTo>
                  <a:lnTo>
                    <a:pt x="771174" y="656384"/>
                  </a:lnTo>
                  <a:cubicBezTo>
                    <a:pt x="756003" y="682459"/>
                    <a:pt x="728111" y="698500"/>
                    <a:pt x="697944" y="698500"/>
                  </a:cubicBezTo>
                  <a:lnTo>
                    <a:pt x="242569" y="698500"/>
                  </a:lnTo>
                  <a:cubicBezTo>
                    <a:pt x="212402" y="698500"/>
                    <a:pt x="184510" y="682459"/>
                    <a:pt x="169339" y="656384"/>
                  </a:cubicBezTo>
                  <a:lnTo>
                    <a:pt x="15147" y="391366"/>
                  </a:lnTo>
                  <a:cubicBezTo>
                    <a:pt x="0" y="365332"/>
                    <a:pt x="0" y="333168"/>
                    <a:pt x="15147" y="307134"/>
                  </a:cubicBezTo>
                  <a:lnTo>
                    <a:pt x="169339" y="42116"/>
                  </a:lnTo>
                  <a:cubicBezTo>
                    <a:pt x="184510" y="16041"/>
                    <a:pt x="212402" y="0"/>
                    <a:pt x="242569" y="0"/>
                  </a:cubicBezTo>
                  <a:lnTo>
                    <a:pt x="697944" y="0"/>
                  </a:lnTo>
                  <a:cubicBezTo>
                    <a:pt x="728111" y="0"/>
                    <a:pt x="756003" y="16041"/>
                    <a:pt x="771174" y="42116"/>
                  </a:cubicBezTo>
                  <a:lnTo>
                    <a:pt x="925366" y="307134"/>
                  </a:lnTo>
                  <a:cubicBezTo>
                    <a:pt x="940513" y="333168"/>
                    <a:pt x="940513" y="365332"/>
                    <a:pt x="925366" y="391366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730627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6447867" y="-2622885"/>
            <a:ext cx="9056539" cy="6594889"/>
            <a:chOff x="0" y="0"/>
            <a:chExt cx="959227" cy="698500"/>
          </a:xfrm>
        </p:grpSpPr>
        <p:sp>
          <p:nvSpPr>
            <p:cNvPr id="9" name="Freeform 9"/>
            <p:cNvSpPr/>
            <p:nvPr/>
          </p:nvSpPr>
          <p:spPr>
            <a:xfrm>
              <a:off x="9357" y="0"/>
              <a:ext cx="940513" cy="698500"/>
            </a:xfrm>
            <a:custGeom>
              <a:avLst/>
              <a:gdLst/>
              <a:ahLst/>
              <a:cxnLst/>
              <a:rect l="l" t="t" r="r" b="b"/>
              <a:pathLst>
                <a:path w="940513" h="698500">
                  <a:moveTo>
                    <a:pt x="925366" y="391366"/>
                  </a:moveTo>
                  <a:lnTo>
                    <a:pt x="771174" y="656384"/>
                  </a:lnTo>
                  <a:cubicBezTo>
                    <a:pt x="756003" y="682459"/>
                    <a:pt x="728111" y="698500"/>
                    <a:pt x="697944" y="698500"/>
                  </a:cubicBezTo>
                  <a:lnTo>
                    <a:pt x="242569" y="698500"/>
                  </a:lnTo>
                  <a:cubicBezTo>
                    <a:pt x="212402" y="698500"/>
                    <a:pt x="184510" y="682459"/>
                    <a:pt x="169339" y="656384"/>
                  </a:cubicBezTo>
                  <a:lnTo>
                    <a:pt x="15147" y="391366"/>
                  </a:lnTo>
                  <a:cubicBezTo>
                    <a:pt x="0" y="365332"/>
                    <a:pt x="0" y="333168"/>
                    <a:pt x="15147" y="307134"/>
                  </a:cubicBezTo>
                  <a:lnTo>
                    <a:pt x="169339" y="42116"/>
                  </a:lnTo>
                  <a:cubicBezTo>
                    <a:pt x="184510" y="16041"/>
                    <a:pt x="212402" y="0"/>
                    <a:pt x="242569" y="0"/>
                  </a:cubicBezTo>
                  <a:lnTo>
                    <a:pt x="697944" y="0"/>
                  </a:lnTo>
                  <a:cubicBezTo>
                    <a:pt x="728111" y="0"/>
                    <a:pt x="756003" y="16041"/>
                    <a:pt x="771174" y="42116"/>
                  </a:cubicBezTo>
                  <a:lnTo>
                    <a:pt x="925366" y="307134"/>
                  </a:lnTo>
                  <a:cubicBezTo>
                    <a:pt x="940513" y="333168"/>
                    <a:pt x="940513" y="365332"/>
                    <a:pt x="925366" y="391366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730627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147589" y="9892952"/>
            <a:ext cx="4511381" cy="3629318"/>
            <a:chOff x="0" y="0"/>
            <a:chExt cx="812800" cy="653882"/>
          </a:xfrm>
        </p:grpSpPr>
        <p:sp>
          <p:nvSpPr>
            <p:cNvPr id="12" name="Freeform 12"/>
            <p:cNvSpPr/>
            <p:nvPr/>
          </p:nvSpPr>
          <p:spPr>
            <a:xfrm>
              <a:off x="10184" y="0"/>
              <a:ext cx="792433" cy="653882"/>
            </a:xfrm>
            <a:custGeom>
              <a:avLst/>
              <a:gdLst/>
              <a:ahLst/>
              <a:cxnLst/>
              <a:rect l="l" t="t" r="r" b="b"/>
              <a:pathLst>
                <a:path w="792433" h="653882">
                  <a:moveTo>
                    <a:pt x="776346" y="369209"/>
                  </a:moveTo>
                  <a:lnTo>
                    <a:pt x="625686" y="611614"/>
                  </a:lnTo>
                  <a:cubicBezTo>
                    <a:pt x="609350" y="637898"/>
                    <a:pt x="580597" y="653882"/>
                    <a:pt x="549650" y="653882"/>
                  </a:cubicBezTo>
                  <a:lnTo>
                    <a:pt x="242783" y="653882"/>
                  </a:lnTo>
                  <a:cubicBezTo>
                    <a:pt x="211835" y="653882"/>
                    <a:pt x="183082" y="637898"/>
                    <a:pt x="166746" y="611614"/>
                  </a:cubicBezTo>
                  <a:lnTo>
                    <a:pt x="16086" y="369209"/>
                  </a:lnTo>
                  <a:cubicBezTo>
                    <a:pt x="0" y="343326"/>
                    <a:pt x="0" y="310556"/>
                    <a:pt x="16086" y="284673"/>
                  </a:cubicBezTo>
                  <a:lnTo>
                    <a:pt x="166746" y="42268"/>
                  </a:lnTo>
                  <a:cubicBezTo>
                    <a:pt x="183082" y="15983"/>
                    <a:pt x="211835" y="0"/>
                    <a:pt x="242783" y="0"/>
                  </a:cubicBezTo>
                  <a:lnTo>
                    <a:pt x="549650" y="0"/>
                  </a:lnTo>
                  <a:cubicBezTo>
                    <a:pt x="580597" y="0"/>
                    <a:pt x="609350" y="15983"/>
                    <a:pt x="625686" y="42268"/>
                  </a:cubicBezTo>
                  <a:lnTo>
                    <a:pt x="776346" y="284673"/>
                  </a:lnTo>
                  <a:cubicBezTo>
                    <a:pt x="792432" y="310556"/>
                    <a:pt x="792432" y="343326"/>
                    <a:pt x="776346" y="369209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584200" cy="6919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17351" y="9892952"/>
            <a:ext cx="4511381" cy="3629318"/>
            <a:chOff x="0" y="0"/>
            <a:chExt cx="812800" cy="653882"/>
          </a:xfrm>
        </p:grpSpPr>
        <p:sp>
          <p:nvSpPr>
            <p:cNvPr id="15" name="Freeform 15"/>
            <p:cNvSpPr/>
            <p:nvPr/>
          </p:nvSpPr>
          <p:spPr>
            <a:xfrm>
              <a:off x="10184" y="0"/>
              <a:ext cx="792433" cy="653882"/>
            </a:xfrm>
            <a:custGeom>
              <a:avLst/>
              <a:gdLst/>
              <a:ahLst/>
              <a:cxnLst/>
              <a:rect l="l" t="t" r="r" b="b"/>
              <a:pathLst>
                <a:path w="792433" h="653882">
                  <a:moveTo>
                    <a:pt x="776346" y="369209"/>
                  </a:moveTo>
                  <a:lnTo>
                    <a:pt x="625686" y="611614"/>
                  </a:lnTo>
                  <a:cubicBezTo>
                    <a:pt x="609350" y="637898"/>
                    <a:pt x="580597" y="653882"/>
                    <a:pt x="549650" y="653882"/>
                  </a:cubicBezTo>
                  <a:lnTo>
                    <a:pt x="242783" y="653882"/>
                  </a:lnTo>
                  <a:cubicBezTo>
                    <a:pt x="211835" y="653882"/>
                    <a:pt x="183082" y="637898"/>
                    <a:pt x="166746" y="611614"/>
                  </a:cubicBezTo>
                  <a:lnTo>
                    <a:pt x="16086" y="369209"/>
                  </a:lnTo>
                  <a:cubicBezTo>
                    <a:pt x="0" y="343326"/>
                    <a:pt x="0" y="310556"/>
                    <a:pt x="16086" y="284673"/>
                  </a:cubicBezTo>
                  <a:lnTo>
                    <a:pt x="166746" y="42268"/>
                  </a:lnTo>
                  <a:cubicBezTo>
                    <a:pt x="183082" y="15983"/>
                    <a:pt x="211835" y="0"/>
                    <a:pt x="242783" y="0"/>
                  </a:cubicBezTo>
                  <a:lnTo>
                    <a:pt x="549650" y="0"/>
                  </a:lnTo>
                  <a:cubicBezTo>
                    <a:pt x="580597" y="0"/>
                    <a:pt x="609350" y="15983"/>
                    <a:pt x="625686" y="42268"/>
                  </a:cubicBezTo>
                  <a:lnTo>
                    <a:pt x="776346" y="284673"/>
                  </a:lnTo>
                  <a:cubicBezTo>
                    <a:pt x="792432" y="310556"/>
                    <a:pt x="792432" y="343326"/>
                    <a:pt x="776346" y="369209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14300" y="-38100"/>
              <a:ext cx="584200" cy="6919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7731602" y="9222189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3"/>
                </a:lnTo>
                <a:lnTo>
                  <a:pt x="0" y="4231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217351" y="1820999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AutoShape 19"/>
          <p:cNvSpPr/>
          <p:nvPr/>
        </p:nvSpPr>
        <p:spPr>
          <a:xfrm>
            <a:off x="5191266" y="2132478"/>
            <a:ext cx="7904402" cy="0"/>
          </a:xfrm>
          <a:prstGeom prst="line">
            <a:avLst/>
          </a:prstGeom>
          <a:ln w="38100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grpSp>
        <p:nvGrpSpPr>
          <p:cNvPr id="20" name="Group 20"/>
          <p:cNvGrpSpPr/>
          <p:nvPr/>
        </p:nvGrpSpPr>
        <p:grpSpPr>
          <a:xfrm>
            <a:off x="4399218" y="1927780"/>
            <a:ext cx="476388" cy="409396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18724" y="0"/>
              <a:ext cx="775352" cy="698500"/>
            </a:xfrm>
            <a:custGeom>
              <a:avLst/>
              <a:gdLst/>
              <a:ahLst/>
              <a:cxnLst/>
              <a:rect l="l" t="t" r="r" b="b"/>
              <a:pathLst>
                <a:path w="775352" h="698500">
                  <a:moveTo>
                    <a:pt x="745040" y="433531"/>
                  </a:moveTo>
                  <a:lnTo>
                    <a:pt x="639912" y="614219"/>
                  </a:lnTo>
                  <a:cubicBezTo>
                    <a:pt x="609553" y="666399"/>
                    <a:pt x="553737" y="698500"/>
                    <a:pt x="493368" y="698500"/>
                  </a:cubicBezTo>
                  <a:lnTo>
                    <a:pt x="281984" y="698500"/>
                  </a:lnTo>
                  <a:cubicBezTo>
                    <a:pt x="221615" y="698500"/>
                    <a:pt x="165799" y="666399"/>
                    <a:pt x="135440" y="614219"/>
                  </a:cubicBezTo>
                  <a:lnTo>
                    <a:pt x="30312" y="433531"/>
                  </a:lnTo>
                  <a:cubicBezTo>
                    <a:pt x="0" y="381432"/>
                    <a:pt x="0" y="317068"/>
                    <a:pt x="30312" y="264969"/>
                  </a:cubicBezTo>
                  <a:lnTo>
                    <a:pt x="135440" y="84281"/>
                  </a:lnTo>
                  <a:cubicBezTo>
                    <a:pt x="165799" y="32101"/>
                    <a:pt x="221615" y="0"/>
                    <a:pt x="281984" y="0"/>
                  </a:cubicBezTo>
                  <a:lnTo>
                    <a:pt x="493368" y="0"/>
                  </a:lnTo>
                  <a:cubicBezTo>
                    <a:pt x="553737" y="0"/>
                    <a:pt x="609553" y="32101"/>
                    <a:pt x="639912" y="84281"/>
                  </a:cubicBezTo>
                  <a:lnTo>
                    <a:pt x="745040" y="264969"/>
                  </a:lnTo>
                  <a:cubicBezTo>
                    <a:pt x="775352" y="317068"/>
                    <a:pt x="775352" y="381432"/>
                    <a:pt x="745040" y="43353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409993" y="1927780"/>
            <a:ext cx="476388" cy="409396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18724" y="0"/>
              <a:ext cx="775352" cy="698500"/>
            </a:xfrm>
            <a:custGeom>
              <a:avLst/>
              <a:gdLst/>
              <a:ahLst/>
              <a:cxnLst/>
              <a:rect l="l" t="t" r="r" b="b"/>
              <a:pathLst>
                <a:path w="775352" h="698500">
                  <a:moveTo>
                    <a:pt x="745040" y="433531"/>
                  </a:moveTo>
                  <a:lnTo>
                    <a:pt x="639912" y="614219"/>
                  </a:lnTo>
                  <a:cubicBezTo>
                    <a:pt x="609553" y="666399"/>
                    <a:pt x="553737" y="698500"/>
                    <a:pt x="493368" y="698500"/>
                  </a:cubicBezTo>
                  <a:lnTo>
                    <a:pt x="281984" y="698500"/>
                  </a:lnTo>
                  <a:cubicBezTo>
                    <a:pt x="221615" y="698500"/>
                    <a:pt x="165799" y="666399"/>
                    <a:pt x="135440" y="614219"/>
                  </a:cubicBezTo>
                  <a:lnTo>
                    <a:pt x="30312" y="433531"/>
                  </a:lnTo>
                  <a:cubicBezTo>
                    <a:pt x="0" y="381432"/>
                    <a:pt x="0" y="317068"/>
                    <a:pt x="30312" y="264969"/>
                  </a:cubicBezTo>
                  <a:lnTo>
                    <a:pt x="135440" y="84281"/>
                  </a:lnTo>
                  <a:cubicBezTo>
                    <a:pt x="165799" y="32101"/>
                    <a:pt x="221615" y="0"/>
                    <a:pt x="281984" y="0"/>
                  </a:cubicBezTo>
                  <a:lnTo>
                    <a:pt x="493368" y="0"/>
                  </a:lnTo>
                  <a:cubicBezTo>
                    <a:pt x="553737" y="0"/>
                    <a:pt x="609553" y="32101"/>
                    <a:pt x="639912" y="84281"/>
                  </a:cubicBezTo>
                  <a:lnTo>
                    <a:pt x="745040" y="264969"/>
                  </a:lnTo>
                  <a:cubicBezTo>
                    <a:pt x="775352" y="317068"/>
                    <a:pt x="775352" y="381432"/>
                    <a:pt x="745040" y="43353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5" name="TextBox 2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10800000">
            <a:off x="-865007" y="5911235"/>
            <a:ext cx="19833757" cy="363171"/>
            <a:chOff x="0" y="0"/>
            <a:chExt cx="5223706" cy="9565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223706" cy="95650"/>
            </a:xfrm>
            <a:custGeom>
              <a:avLst/>
              <a:gdLst/>
              <a:ahLst/>
              <a:cxnLst/>
              <a:rect l="l" t="t" r="r" b="b"/>
              <a:pathLst>
                <a:path w="5223706" h="95650">
                  <a:moveTo>
                    <a:pt x="0" y="0"/>
                  </a:moveTo>
                  <a:lnTo>
                    <a:pt x="5223706" y="0"/>
                  </a:lnTo>
                  <a:lnTo>
                    <a:pt x="5223706" y="95650"/>
                  </a:lnTo>
                  <a:lnTo>
                    <a:pt x="0" y="95650"/>
                  </a:ln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50000">
                  <a:srgbClr val="5CE1E6">
                    <a:alpha val="100000"/>
                  </a:srgbClr>
                </a:gs>
                <a:gs pos="100000">
                  <a:srgbClr val="5CE1E6">
                    <a:alpha val="0"/>
                  </a:srgbClr>
                </a:gs>
              </a:gsLst>
              <a:lin ang="0"/>
            </a:gra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5223706" cy="13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57808" y="5452555"/>
            <a:ext cx="1280532" cy="1280532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B8B2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2083" tIns="52083" rIns="52083" bIns="5208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923780" y="5452555"/>
            <a:ext cx="1280532" cy="1280532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5A7C0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2083" tIns="52083" rIns="52083" bIns="5208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195034" y="5452555"/>
            <a:ext cx="1280532" cy="1280532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80BE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2083" tIns="52083" rIns="52083" bIns="5208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7658043" y="5452555"/>
            <a:ext cx="1280532" cy="1280532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5ABB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2083" tIns="52083" rIns="52083" bIns="5208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AutoShape 41"/>
          <p:cNvSpPr/>
          <p:nvPr/>
        </p:nvSpPr>
        <p:spPr>
          <a:xfrm flipV="1">
            <a:off x="3540234" y="4513661"/>
            <a:ext cx="0" cy="938894"/>
          </a:xfrm>
          <a:prstGeom prst="line">
            <a:avLst/>
          </a:prstGeom>
          <a:ln w="47625" cap="flat">
            <a:solidFill>
              <a:srgbClr val="4A80B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2" name="Group 42"/>
          <p:cNvGrpSpPr/>
          <p:nvPr/>
        </p:nvGrpSpPr>
        <p:grpSpPr>
          <a:xfrm>
            <a:off x="10262550" y="5452555"/>
            <a:ext cx="1280532" cy="1280532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80BE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2083" tIns="52083" rIns="52083" bIns="5208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2867057" y="5452555"/>
            <a:ext cx="1280532" cy="1280532"/>
            <a:chOff x="0" y="0"/>
            <a:chExt cx="812800" cy="8128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5A7C0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2083" tIns="52083" rIns="52083" bIns="5208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5471564" y="5452555"/>
            <a:ext cx="1280532" cy="1280532"/>
            <a:chOff x="0" y="0"/>
            <a:chExt cx="812800" cy="8128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B8B2"/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2083" tIns="52083" rIns="52083" bIns="5208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1" name="AutoShape 51"/>
          <p:cNvSpPr/>
          <p:nvPr/>
        </p:nvSpPr>
        <p:spPr>
          <a:xfrm flipV="1">
            <a:off x="1395017" y="6733087"/>
            <a:ext cx="0" cy="938894"/>
          </a:xfrm>
          <a:prstGeom prst="line">
            <a:avLst/>
          </a:prstGeom>
          <a:ln w="47625" cap="flat">
            <a:solidFill>
              <a:srgbClr val="4A80B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2" name="AutoShape 52"/>
          <p:cNvSpPr/>
          <p:nvPr/>
        </p:nvSpPr>
        <p:spPr>
          <a:xfrm flipV="1">
            <a:off x="5811487" y="6733087"/>
            <a:ext cx="0" cy="938894"/>
          </a:xfrm>
          <a:prstGeom prst="line">
            <a:avLst/>
          </a:prstGeom>
          <a:ln w="47625" cap="flat">
            <a:solidFill>
              <a:srgbClr val="4A80B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3" name="AutoShape 53"/>
          <p:cNvSpPr/>
          <p:nvPr/>
        </p:nvSpPr>
        <p:spPr>
          <a:xfrm flipV="1">
            <a:off x="8322122" y="4513661"/>
            <a:ext cx="0" cy="938894"/>
          </a:xfrm>
          <a:prstGeom prst="line">
            <a:avLst/>
          </a:prstGeom>
          <a:ln w="47625" cap="flat">
            <a:solidFill>
              <a:srgbClr val="4A80B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4" name="AutoShape 54"/>
          <p:cNvSpPr/>
          <p:nvPr/>
        </p:nvSpPr>
        <p:spPr>
          <a:xfrm flipV="1">
            <a:off x="10867388" y="6733087"/>
            <a:ext cx="0" cy="938894"/>
          </a:xfrm>
          <a:prstGeom prst="line">
            <a:avLst/>
          </a:prstGeom>
          <a:ln w="47625" cap="flat">
            <a:solidFill>
              <a:srgbClr val="4A80B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5" name="AutoShape 55"/>
          <p:cNvSpPr/>
          <p:nvPr/>
        </p:nvSpPr>
        <p:spPr>
          <a:xfrm flipV="1">
            <a:off x="13507323" y="4513661"/>
            <a:ext cx="0" cy="938894"/>
          </a:xfrm>
          <a:prstGeom prst="line">
            <a:avLst/>
          </a:prstGeom>
          <a:ln w="47625" cap="flat">
            <a:solidFill>
              <a:srgbClr val="4A80B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6" name="AutoShape 56"/>
          <p:cNvSpPr/>
          <p:nvPr/>
        </p:nvSpPr>
        <p:spPr>
          <a:xfrm flipV="1">
            <a:off x="16076402" y="6733087"/>
            <a:ext cx="0" cy="938894"/>
          </a:xfrm>
          <a:prstGeom prst="line">
            <a:avLst/>
          </a:prstGeom>
          <a:ln w="47625" cap="flat">
            <a:solidFill>
              <a:srgbClr val="4A80B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7" name="Freeform 57"/>
          <p:cNvSpPr/>
          <p:nvPr/>
        </p:nvSpPr>
        <p:spPr>
          <a:xfrm>
            <a:off x="849262" y="5551527"/>
            <a:ext cx="1097623" cy="1082587"/>
          </a:xfrm>
          <a:custGeom>
            <a:avLst/>
            <a:gdLst/>
            <a:ahLst/>
            <a:cxnLst/>
            <a:rect l="l" t="t" r="r" b="b"/>
            <a:pathLst>
              <a:path w="1097623" h="1082587">
                <a:moveTo>
                  <a:pt x="0" y="0"/>
                </a:moveTo>
                <a:lnTo>
                  <a:pt x="1097623" y="0"/>
                </a:lnTo>
                <a:lnTo>
                  <a:pt x="1097623" y="1082587"/>
                </a:lnTo>
                <a:lnTo>
                  <a:pt x="0" y="10825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8" name="Freeform 58"/>
          <p:cNvSpPr/>
          <p:nvPr/>
        </p:nvSpPr>
        <p:spPr>
          <a:xfrm>
            <a:off x="3124803" y="5653578"/>
            <a:ext cx="878485" cy="878485"/>
          </a:xfrm>
          <a:custGeom>
            <a:avLst/>
            <a:gdLst/>
            <a:ahLst/>
            <a:cxnLst/>
            <a:rect l="l" t="t" r="r" b="b"/>
            <a:pathLst>
              <a:path w="878485" h="878485">
                <a:moveTo>
                  <a:pt x="0" y="0"/>
                </a:moveTo>
                <a:lnTo>
                  <a:pt x="878486" y="0"/>
                </a:lnTo>
                <a:lnTo>
                  <a:pt x="878486" y="878486"/>
                </a:lnTo>
                <a:lnTo>
                  <a:pt x="0" y="8784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9" name="Freeform 59"/>
          <p:cNvSpPr/>
          <p:nvPr/>
        </p:nvSpPr>
        <p:spPr>
          <a:xfrm>
            <a:off x="5385412" y="5631267"/>
            <a:ext cx="913136" cy="900796"/>
          </a:xfrm>
          <a:custGeom>
            <a:avLst/>
            <a:gdLst/>
            <a:ahLst/>
            <a:cxnLst/>
            <a:rect l="l" t="t" r="r" b="b"/>
            <a:pathLst>
              <a:path w="913136" h="900796">
                <a:moveTo>
                  <a:pt x="0" y="0"/>
                </a:moveTo>
                <a:lnTo>
                  <a:pt x="913136" y="0"/>
                </a:lnTo>
                <a:lnTo>
                  <a:pt x="913136" y="900797"/>
                </a:lnTo>
                <a:lnTo>
                  <a:pt x="0" y="9007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0" name="Freeform 60"/>
          <p:cNvSpPr/>
          <p:nvPr/>
        </p:nvSpPr>
        <p:spPr>
          <a:xfrm>
            <a:off x="7776919" y="5517858"/>
            <a:ext cx="1071356" cy="1071356"/>
          </a:xfrm>
          <a:custGeom>
            <a:avLst/>
            <a:gdLst/>
            <a:ahLst/>
            <a:cxnLst/>
            <a:rect l="l" t="t" r="r" b="b"/>
            <a:pathLst>
              <a:path w="1071356" h="1071356">
                <a:moveTo>
                  <a:pt x="0" y="0"/>
                </a:moveTo>
                <a:lnTo>
                  <a:pt x="1071356" y="0"/>
                </a:lnTo>
                <a:lnTo>
                  <a:pt x="1071356" y="1071356"/>
                </a:lnTo>
                <a:lnTo>
                  <a:pt x="0" y="10713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1" name="Freeform 61"/>
          <p:cNvSpPr/>
          <p:nvPr/>
        </p:nvSpPr>
        <p:spPr>
          <a:xfrm>
            <a:off x="15673019" y="5631267"/>
            <a:ext cx="877624" cy="877624"/>
          </a:xfrm>
          <a:custGeom>
            <a:avLst/>
            <a:gdLst/>
            <a:ahLst/>
            <a:cxnLst/>
            <a:rect l="l" t="t" r="r" b="b"/>
            <a:pathLst>
              <a:path w="877624" h="877624">
                <a:moveTo>
                  <a:pt x="0" y="0"/>
                </a:moveTo>
                <a:lnTo>
                  <a:pt x="877623" y="0"/>
                </a:lnTo>
                <a:lnTo>
                  <a:pt x="877623" y="877624"/>
                </a:lnTo>
                <a:lnTo>
                  <a:pt x="0" y="8776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2" name="Freeform 62"/>
          <p:cNvSpPr/>
          <p:nvPr/>
        </p:nvSpPr>
        <p:spPr>
          <a:xfrm>
            <a:off x="13019457" y="5571785"/>
            <a:ext cx="1045195" cy="1062330"/>
          </a:xfrm>
          <a:custGeom>
            <a:avLst/>
            <a:gdLst/>
            <a:ahLst/>
            <a:cxnLst/>
            <a:rect l="l" t="t" r="r" b="b"/>
            <a:pathLst>
              <a:path w="1045195" h="1062330">
                <a:moveTo>
                  <a:pt x="0" y="0"/>
                </a:moveTo>
                <a:lnTo>
                  <a:pt x="1045196" y="0"/>
                </a:lnTo>
                <a:lnTo>
                  <a:pt x="1045196" y="1062329"/>
                </a:lnTo>
                <a:lnTo>
                  <a:pt x="0" y="10623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3" name="Freeform 63"/>
          <p:cNvSpPr/>
          <p:nvPr/>
        </p:nvSpPr>
        <p:spPr>
          <a:xfrm>
            <a:off x="10470520" y="5666681"/>
            <a:ext cx="872537" cy="872537"/>
          </a:xfrm>
          <a:custGeom>
            <a:avLst/>
            <a:gdLst/>
            <a:ahLst/>
            <a:cxnLst/>
            <a:rect l="l" t="t" r="r" b="b"/>
            <a:pathLst>
              <a:path w="872537" h="872537">
                <a:moveTo>
                  <a:pt x="0" y="0"/>
                </a:moveTo>
                <a:lnTo>
                  <a:pt x="872537" y="0"/>
                </a:lnTo>
                <a:lnTo>
                  <a:pt x="872537" y="872537"/>
                </a:lnTo>
                <a:lnTo>
                  <a:pt x="0" y="8725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64" name="TextBox 64"/>
          <p:cNvSpPr txBox="1"/>
          <p:nvPr/>
        </p:nvSpPr>
        <p:spPr>
          <a:xfrm>
            <a:off x="3646898" y="431720"/>
            <a:ext cx="10994205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9"/>
              </a:lnSpc>
            </a:pPr>
            <a:r>
              <a:rPr lang="en-US" sz="5499" b="1" spc="934">
                <a:solidFill>
                  <a:srgbClr val="8564FB"/>
                </a:solidFill>
                <a:latin typeface="Telegraf Bold"/>
                <a:ea typeface="Telegraf Bold"/>
                <a:cs typeface="Telegraf Bold"/>
                <a:sym typeface="Telegraf Bold"/>
              </a:rPr>
              <a:t>Kajian &amp; Analisa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973763" y="1107839"/>
            <a:ext cx="14340475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9"/>
              </a:lnSpc>
            </a:pPr>
            <a:r>
              <a:rPr lang="en-US" sz="5499" spc="-120">
                <a:solidFill>
                  <a:srgbClr val="8564FB"/>
                </a:solidFill>
                <a:latin typeface="Telegraf"/>
                <a:ea typeface="Telegraf"/>
                <a:cs typeface="Telegraf"/>
                <a:sym typeface="Telegraf"/>
              </a:rPr>
              <a:t>Penambahbaikan Waktu Bekerja Syif JBPM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5914912" y="62054"/>
            <a:ext cx="6458176" cy="42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32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PELAKSANAAN HARI REHAT MINGGUAN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59351" y="7719606"/>
            <a:ext cx="2677446" cy="175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Pekeliling Perkhidmatan Sistem Saraan Pekhidmatan Awam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September 2024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863091" y="2659461"/>
            <a:ext cx="3567613" cy="175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Sesi Libat Urus 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Pekeliling Perkhidmatan SSPA oleh JPA kepada Warga KPKT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 Oktober 2024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4637412" y="7786281"/>
            <a:ext cx="2334704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Serahan Memorandum Kesatuan Bomba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6 November 2024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6614402" y="2659461"/>
            <a:ext cx="3415439" cy="175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Kajian dan Analisa Perbandingan Waktu Bekerja, Syif, gaji dan Elaun 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November – Disember 2024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8848275" y="7590337"/>
            <a:ext cx="4709612" cy="210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Bengkel Pemerkasaan Sistem Penyampaian Perkhidmatan Khusus untuk Pekerja Syif anjuran CUEPACS Bersama JPA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5 wakil Kesatuan Bomba 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4 – 5 Januari 2025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1445551" y="2761696"/>
            <a:ext cx="4405272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Bengkel Penyediaan Peraturan Giliran Syif Balai Bomba dan Penyelamat Malaysia JBPM Bersama wakil Kesatuan Bomba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6 – 9 Januari 2025 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14842959" y="7795806"/>
            <a:ext cx="2537743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PTKP BIL 01/2025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Hari Rehat Mingguan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 Februari 2025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103671" y="2404218"/>
            <a:ext cx="8228260" cy="8241997"/>
          </a:xfrm>
          <a:custGeom>
            <a:avLst/>
            <a:gdLst/>
            <a:ahLst/>
            <a:cxnLst/>
            <a:rect l="l" t="t" r="r" b="b"/>
            <a:pathLst>
              <a:path w="8228260" h="8241997">
                <a:moveTo>
                  <a:pt x="8228260" y="0"/>
                </a:moveTo>
                <a:lnTo>
                  <a:pt x="0" y="0"/>
                </a:lnTo>
                <a:lnTo>
                  <a:pt x="0" y="8241996"/>
                </a:lnTo>
                <a:lnTo>
                  <a:pt x="8228260" y="8241996"/>
                </a:lnTo>
                <a:lnTo>
                  <a:pt x="822826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158950" y="-1479390"/>
            <a:ext cx="10237666" cy="8797994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4211" y="0"/>
              <a:ext cx="804378" cy="698500"/>
            </a:xfrm>
            <a:custGeom>
              <a:avLst/>
              <a:gdLst/>
              <a:ahLst/>
              <a:cxnLst/>
              <a:rect l="l" t="t" r="r" b="b"/>
              <a:pathLst>
                <a:path w="804378" h="698500">
                  <a:moveTo>
                    <a:pt x="797560" y="368205"/>
                  </a:moveTo>
                  <a:lnTo>
                    <a:pt x="616418" y="679545"/>
                  </a:lnTo>
                  <a:cubicBezTo>
                    <a:pt x="609590" y="691280"/>
                    <a:pt x="597036" y="698500"/>
                    <a:pt x="583459" y="698500"/>
                  </a:cubicBezTo>
                  <a:lnTo>
                    <a:pt x="220919" y="698500"/>
                  </a:lnTo>
                  <a:cubicBezTo>
                    <a:pt x="207342" y="698500"/>
                    <a:pt x="194788" y="691280"/>
                    <a:pt x="187960" y="679545"/>
                  </a:cubicBezTo>
                  <a:lnTo>
                    <a:pt x="6818" y="368205"/>
                  </a:lnTo>
                  <a:cubicBezTo>
                    <a:pt x="0" y="356488"/>
                    <a:pt x="0" y="342012"/>
                    <a:pt x="6818" y="330295"/>
                  </a:cubicBezTo>
                  <a:lnTo>
                    <a:pt x="187960" y="18955"/>
                  </a:lnTo>
                  <a:cubicBezTo>
                    <a:pt x="194788" y="7220"/>
                    <a:pt x="207342" y="0"/>
                    <a:pt x="220919" y="0"/>
                  </a:cubicBezTo>
                  <a:lnTo>
                    <a:pt x="583459" y="0"/>
                  </a:lnTo>
                  <a:cubicBezTo>
                    <a:pt x="597036" y="0"/>
                    <a:pt x="609590" y="7220"/>
                    <a:pt x="616418" y="18955"/>
                  </a:cubicBezTo>
                  <a:lnTo>
                    <a:pt x="797560" y="330295"/>
                  </a:lnTo>
                  <a:cubicBezTo>
                    <a:pt x="804378" y="342012"/>
                    <a:pt x="804378" y="356488"/>
                    <a:pt x="797560" y="368205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70145" y="1066414"/>
            <a:ext cx="7275275" cy="6252190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5926" y="0"/>
              <a:ext cx="800948" cy="698500"/>
            </a:xfrm>
            <a:custGeom>
              <a:avLst/>
              <a:gdLst/>
              <a:ahLst/>
              <a:cxnLst/>
              <a:rect l="l" t="t" r="r" b="b"/>
              <a:pathLst>
                <a:path w="800948" h="698500">
                  <a:moveTo>
                    <a:pt x="791355" y="375924"/>
                  </a:moveTo>
                  <a:lnTo>
                    <a:pt x="619193" y="671826"/>
                  </a:lnTo>
                  <a:cubicBezTo>
                    <a:pt x="609585" y="688340"/>
                    <a:pt x="591920" y="698500"/>
                    <a:pt x="572814" y="698500"/>
                  </a:cubicBezTo>
                  <a:lnTo>
                    <a:pt x="228134" y="698500"/>
                  </a:lnTo>
                  <a:cubicBezTo>
                    <a:pt x="209028" y="698500"/>
                    <a:pt x="191363" y="688340"/>
                    <a:pt x="181755" y="671826"/>
                  </a:cubicBezTo>
                  <a:lnTo>
                    <a:pt x="9593" y="375924"/>
                  </a:lnTo>
                  <a:cubicBezTo>
                    <a:pt x="0" y="359435"/>
                    <a:pt x="0" y="339065"/>
                    <a:pt x="9593" y="322576"/>
                  </a:cubicBezTo>
                  <a:lnTo>
                    <a:pt x="181755" y="26674"/>
                  </a:lnTo>
                  <a:cubicBezTo>
                    <a:pt x="191363" y="10159"/>
                    <a:pt x="209028" y="0"/>
                    <a:pt x="228134" y="0"/>
                  </a:cubicBezTo>
                  <a:lnTo>
                    <a:pt x="572814" y="0"/>
                  </a:lnTo>
                  <a:cubicBezTo>
                    <a:pt x="591920" y="0"/>
                    <a:pt x="609585" y="10159"/>
                    <a:pt x="619193" y="26674"/>
                  </a:cubicBezTo>
                  <a:lnTo>
                    <a:pt x="791355" y="322576"/>
                  </a:lnTo>
                  <a:cubicBezTo>
                    <a:pt x="800948" y="339065"/>
                    <a:pt x="800948" y="359435"/>
                    <a:pt x="791355" y="375924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604424" y="1418545"/>
            <a:ext cx="6406717" cy="5547928"/>
            <a:chOff x="0" y="0"/>
            <a:chExt cx="4282440" cy="3708400"/>
          </a:xfrm>
        </p:grpSpPr>
        <p:sp>
          <p:nvSpPr>
            <p:cNvPr id="10" name="Freeform 10"/>
            <p:cNvSpPr/>
            <p:nvPr/>
          </p:nvSpPr>
          <p:spPr>
            <a:xfrm>
              <a:off x="40049" y="0"/>
              <a:ext cx="4202343" cy="3708400"/>
            </a:xfrm>
            <a:custGeom>
              <a:avLst/>
              <a:gdLst/>
              <a:ahLst/>
              <a:cxnLst/>
              <a:rect l="l" t="t" r="r" b="b"/>
              <a:pathLst>
                <a:path w="4202343" h="3708400">
                  <a:moveTo>
                    <a:pt x="2961677" y="0"/>
                  </a:moveTo>
                  <a:lnTo>
                    <a:pt x="1240665" y="0"/>
                  </a:lnTo>
                  <a:cubicBezTo>
                    <a:pt x="1110652" y="0"/>
                    <a:pt x="990513" y="69359"/>
                    <a:pt x="925503" y="181952"/>
                  </a:cubicBezTo>
                  <a:lnTo>
                    <a:pt x="65010" y="1672248"/>
                  </a:lnTo>
                  <a:cubicBezTo>
                    <a:pt x="0" y="1784839"/>
                    <a:pt x="0" y="1923561"/>
                    <a:pt x="65010" y="2036152"/>
                  </a:cubicBezTo>
                  <a:lnTo>
                    <a:pt x="925503" y="3526448"/>
                  </a:lnTo>
                  <a:cubicBezTo>
                    <a:pt x="990513" y="3639041"/>
                    <a:pt x="1110652" y="3708400"/>
                    <a:pt x="1240665" y="3708400"/>
                  </a:cubicBezTo>
                  <a:lnTo>
                    <a:pt x="2961677" y="3708400"/>
                  </a:lnTo>
                  <a:cubicBezTo>
                    <a:pt x="3091691" y="3708400"/>
                    <a:pt x="3211829" y="3639041"/>
                    <a:pt x="3276840" y="3526448"/>
                  </a:cubicBezTo>
                  <a:lnTo>
                    <a:pt x="4137333" y="2036152"/>
                  </a:lnTo>
                  <a:cubicBezTo>
                    <a:pt x="4202342" y="1923561"/>
                    <a:pt x="4202342" y="1784839"/>
                    <a:pt x="4137332" y="1672248"/>
                  </a:cubicBezTo>
                  <a:lnTo>
                    <a:pt x="3276840" y="181952"/>
                  </a:lnTo>
                  <a:cubicBezTo>
                    <a:pt x="3211828" y="69359"/>
                    <a:pt x="3091690" y="0"/>
                    <a:pt x="2961677" y="0"/>
                  </a:cubicBezTo>
                  <a:close/>
                </a:path>
              </a:pathLst>
            </a:custGeom>
            <a:blipFill>
              <a:blip r:embed="rId4">
                <a:alphaModFix amt="67000"/>
              </a:blip>
              <a:stretch>
                <a:fillRect l="-16742" r="-16742"/>
              </a:stretch>
            </a:blipFill>
            <a:ln w="209550" cap="rnd">
              <a:solidFill>
                <a:srgbClr val="FFFFFF">
                  <a:alpha val="66667"/>
                </a:srgbClr>
              </a:solidFill>
              <a:prstDash val="solid"/>
              <a:round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9289399" y="8538225"/>
            <a:ext cx="13458936" cy="8797994"/>
            <a:chOff x="0" y="0"/>
            <a:chExt cx="1068547" cy="698500"/>
          </a:xfrm>
        </p:grpSpPr>
        <p:sp>
          <p:nvSpPr>
            <p:cNvPr id="12" name="Freeform 12"/>
            <p:cNvSpPr/>
            <p:nvPr/>
          </p:nvSpPr>
          <p:spPr>
            <a:xfrm>
              <a:off x="3203" y="0"/>
              <a:ext cx="1062140" cy="698500"/>
            </a:xfrm>
            <a:custGeom>
              <a:avLst/>
              <a:gdLst/>
              <a:ahLst/>
              <a:cxnLst/>
              <a:rect l="l" t="t" r="r" b="b"/>
              <a:pathLst>
                <a:path w="1062140" h="698500">
                  <a:moveTo>
                    <a:pt x="1056955" y="363669"/>
                  </a:moveTo>
                  <a:lnTo>
                    <a:pt x="870533" y="684081"/>
                  </a:lnTo>
                  <a:cubicBezTo>
                    <a:pt x="865339" y="693008"/>
                    <a:pt x="855790" y="698500"/>
                    <a:pt x="845462" y="698500"/>
                  </a:cubicBezTo>
                  <a:lnTo>
                    <a:pt x="216679" y="698500"/>
                  </a:lnTo>
                  <a:cubicBezTo>
                    <a:pt x="206351" y="698500"/>
                    <a:pt x="196802" y="693008"/>
                    <a:pt x="191608" y="684081"/>
                  </a:cubicBezTo>
                  <a:lnTo>
                    <a:pt x="5186" y="363669"/>
                  </a:lnTo>
                  <a:cubicBezTo>
                    <a:pt x="0" y="354756"/>
                    <a:pt x="0" y="343744"/>
                    <a:pt x="5186" y="334831"/>
                  </a:cubicBezTo>
                  <a:lnTo>
                    <a:pt x="191608" y="14419"/>
                  </a:lnTo>
                  <a:cubicBezTo>
                    <a:pt x="196802" y="5492"/>
                    <a:pt x="206351" y="0"/>
                    <a:pt x="216679" y="0"/>
                  </a:cubicBezTo>
                  <a:lnTo>
                    <a:pt x="845462" y="0"/>
                  </a:lnTo>
                  <a:cubicBezTo>
                    <a:pt x="855790" y="0"/>
                    <a:pt x="865339" y="5492"/>
                    <a:pt x="870533" y="14419"/>
                  </a:cubicBezTo>
                  <a:lnTo>
                    <a:pt x="1056955" y="334831"/>
                  </a:lnTo>
                  <a:cubicBezTo>
                    <a:pt x="1062140" y="343744"/>
                    <a:pt x="1062140" y="354756"/>
                    <a:pt x="1056955" y="363669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839947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399527" y="4607664"/>
            <a:ext cx="5878256" cy="5051626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7334" y="0"/>
              <a:ext cx="798131" cy="698500"/>
            </a:xfrm>
            <a:custGeom>
              <a:avLst/>
              <a:gdLst/>
              <a:ahLst/>
              <a:cxnLst/>
              <a:rect l="l" t="t" r="r" b="b"/>
              <a:pathLst>
                <a:path w="798131" h="698500">
                  <a:moveTo>
                    <a:pt x="786258" y="382263"/>
                  </a:moveTo>
                  <a:lnTo>
                    <a:pt x="621474" y="665487"/>
                  </a:lnTo>
                  <a:cubicBezTo>
                    <a:pt x="609582" y="685926"/>
                    <a:pt x="587719" y="698500"/>
                    <a:pt x="564072" y="698500"/>
                  </a:cubicBezTo>
                  <a:lnTo>
                    <a:pt x="234060" y="698500"/>
                  </a:lnTo>
                  <a:cubicBezTo>
                    <a:pt x="210413" y="698500"/>
                    <a:pt x="188550" y="685926"/>
                    <a:pt x="176658" y="665487"/>
                  </a:cubicBezTo>
                  <a:lnTo>
                    <a:pt x="11874" y="382263"/>
                  </a:lnTo>
                  <a:cubicBezTo>
                    <a:pt x="0" y="361856"/>
                    <a:pt x="0" y="336644"/>
                    <a:pt x="11874" y="316237"/>
                  </a:cubicBezTo>
                  <a:lnTo>
                    <a:pt x="176658" y="33013"/>
                  </a:lnTo>
                  <a:cubicBezTo>
                    <a:pt x="188550" y="12574"/>
                    <a:pt x="210413" y="0"/>
                    <a:pt x="234060" y="0"/>
                  </a:cubicBezTo>
                  <a:lnTo>
                    <a:pt x="564072" y="0"/>
                  </a:lnTo>
                  <a:cubicBezTo>
                    <a:pt x="587719" y="0"/>
                    <a:pt x="609582" y="12574"/>
                    <a:pt x="621474" y="33013"/>
                  </a:cubicBezTo>
                  <a:lnTo>
                    <a:pt x="786258" y="316237"/>
                  </a:lnTo>
                  <a:cubicBezTo>
                    <a:pt x="798132" y="336644"/>
                    <a:pt x="798132" y="361856"/>
                    <a:pt x="786258" y="382263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750415" y="4892178"/>
            <a:ext cx="5176480" cy="4482599"/>
            <a:chOff x="0" y="0"/>
            <a:chExt cx="4282440" cy="3708400"/>
          </a:xfrm>
        </p:grpSpPr>
        <p:sp>
          <p:nvSpPr>
            <p:cNvPr id="18" name="Freeform 18"/>
            <p:cNvSpPr/>
            <p:nvPr/>
          </p:nvSpPr>
          <p:spPr>
            <a:xfrm>
              <a:off x="49567" y="0"/>
              <a:ext cx="4183307" cy="3708400"/>
            </a:xfrm>
            <a:custGeom>
              <a:avLst/>
              <a:gdLst/>
              <a:ahLst/>
              <a:cxnLst/>
              <a:rect l="l" t="t" r="r" b="b"/>
              <a:pathLst>
                <a:path w="4183307" h="3708400">
                  <a:moveTo>
                    <a:pt x="2902226" y="0"/>
                  </a:moveTo>
                  <a:lnTo>
                    <a:pt x="1281080" y="0"/>
                  </a:lnTo>
                  <a:cubicBezTo>
                    <a:pt x="1120168" y="0"/>
                    <a:pt x="971478" y="85843"/>
                    <a:pt x="891016" y="225194"/>
                  </a:cubicBezTo>
                  <a:lnTo>
                    <a:pt x="80460" y="1629006"/>
                  </a:lnTo>
                  <a:cubicBezTo>
                    <a:pt x="0" y="1768355"/>
                    <a:pt x="0" y="1940045"/>
                    <a:pt x="80460" y="2079394"/>
                  </a:cubicBezTo>
                  <a:lnTo>
                    <a:pt x="891016" y="3483206"/>
                  </a:lnTo>
                  <a:cubicBezTo>
                    <a:pt x="971478" y="3622557"/>
                    <a:pt x="1120168" y="3708400"/>
                    <a:pt x="1281080" y="3708400"/>
                  </a:cubicBezTo>
                  <a:lnTo>
                    <a:pt x="2902226" y="3708400"/>
                  </a:lnTo>
                  <a:cubicBezTo>
                    <a:pt x="3063138" y="3708400"/>
                    <a:pt x="3211829" y="3622557"/>
                    <a:pt x="3292290" y="3483206"/>
                  </a:cubicBezTo>
                  <a:lnTo>
                    <a:pt x="4102847" y="2079394"/>
                  </a:lnTo>
                  <a:cubicBezTo>
                    <a:pt x="4183306" y="1940045"/>
                    <a:pt x="4183306" y="1768355"/>
                    <a:pt x="4102847" y="1629006"/>
                  </a:cubicBezTo>
                  <a:lnTo>
                    <a:pt x="3292289" y="225194"/>
                  </a:lnTo>
                  <a:cubicBezTo>
                    <a:pt x="3211829" y="85843"/>
                    <a:pt x="3063138" y="0"/>
                    <a:pt x="2902226" y="0"/>
                  </a:cubicBezTo>
                  <a:close/>
                </a:path>
              </a:pathLst>
            </a:custGeom>
            <a:blipFill>
              <a:blip r:embed="rId5">
                <a:alphaModFix amt="53000"/>
              </a:blip>
              <a:stretch>
                <a:fillRect l="-17131" r="-17131"/>
              </a:stretch>
            </a:blipFill>
            <a:ln w="209550" cap="rnd">
              <a:solidFill>
                <a:srgbClr val="FFFFFF">
                  <a:alpha val="52941"/>
                </a:srgbClr>
              </a:solidFill>
              <a:prstDash val="solid"/>
              <a:round/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18158293" y="-1310454"/>
            <a:ext cx="4590041" cy="3944567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9393" y="0"/>
              <a:ext cx="794015" cy="698500"/>
            </a:xfrm>
            <a:custGeom>
              <a:avLst/>
              <a:gdLst/>
              <a:ahLst/>
              <a:cxnLst/>
              <a:rect l="l" t="t" r="r" b="b"/>
              <a:pathLst>
                <a:path w="794015" h="698500">
                  <a:moveTo>
                    <a:pt x="778809" y="391528"/>
                  </a:moveTo>
                  <a:lnTo>
                    <a:pt x="624805" y="656222"/>
                  </a:lnTo>
                  <a:cubicBezTo>
                    <a:pt x="609576" y="682397"/>
                    <a:pt x="581577" y="698500"/>
                    <a:pt x="551293" y="698500"/>
                  </a:cubicBezTo>
                  <a:lnTo>
                    <a:pt x="242721" y="698500"/>
                  </a:lnTo>
                  <a:cubicBezTo>
                    <a:pt x="212437" y="698500"/>
                    <a:pt x="184438" y="682397"/>
                    <a:pt x="169209" y="656222"/>
                  </a:cubicBezTo>
                  <a:lnTo>
                    <a:pt x="15205" y="391528"/>
                  </a:lnTo>
                  <a:cubicBezTo>
                    <a:pt x="0" y="365394"/>
                    <a:pt x="0" y="333106"/>
                    <a:pt x="15205" y="306972"/>
                  </a:cubicBezTo>
                  <a:lnTo>
                    <a:pt x="169209" y="42278"/>
                  </a:lnTo>
                  <a:cubicBezTo>
                    <a:pt x="184438" y="16103"/>
                    <a:pt x="212437" y="0"/>
                    <a:pt x="242721" y="0"/>
                  </a:cubicBezTo>
                  <a:lnTo>
                    <a:pt x="551293" y="0"/>
                  </a:lnTo>
                  <a:cubicBezTo>
                    <a:pt x="581577" y="0"/>
                    <a:pt x="609576" y="16103"/>
                    <a:pt x="624805" y="42278"/>
                  </a:cubicBezTo>
                  <a:lnTo>
                    <a:pt x="778809" y="306972"/>
                  </a:lnTo>
                  <a:cubicBezTo>
                    <a:pt x="794014" y="333106"/>
                    <a:pt x="794014" y="365394"/>
                    <a:pt x="778809" y="39152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148235" y="8992655"/>
            <a:ext cx="4590041" cy="3944567"/>
            <a:chOff x="0" y="0"/>
            <a:chExt cx="812800" cy="698500"/>
          </a:xfrm>
        </p:grpSpPr>
        <p:sp>
          <p:nvSpPr>
            <p:cNvPr id="23" name="Freeform 23"/>
            <p:cNvSpPr/>
            <p:nvPr/>
          </p:nvSpPr>
          <p:spPr>
            <a:xfrm>
              <a:off x="9393" y="0"/>
              <a:ext cx="794015" cy="698500"/>
            </a:xfrm>
            <a:custGeom>
              <a:avLst/>
              <a:gdLst/>
              <a:ahLst/>
              <a:cxnLst/>
              <a:rect l="l" t="t" r="r" b="b"/>
              <a:pathLst>
                <a:path w="794015" h="698500">
                  <a:moveTo>
                    <a:pt x="778809" y="391528"/>
                  </a:moveTo>
                  <a:lnTo>
                    <a:pt x="624805" y="656222"/>
                  </a:lnTo>
                  <a:cubicBezTo>
                    <a:pt x="609576" y="682397"/>
                    <a:pt x="581577" y="698500"/>
                    <a:pt x="551293" y="698500"/>
                  </a:cubicBezTo>
                  <a:lnTo>
                    <a:pt x="242721" y="698500"/>
                  </a:lnTo>
                  <a:cubicBezTo>
                    <a:pt x="212437" y="698500"/>
                    <a:pt x="184438" y="682397"/>
                    <a:pt x="169209" y="656222"/>
                  </a:cubicBezTo>
                  <a:lnTo>
                    <a:pt x="15205" y="391528"/>
                  </a:lnTo>
                  <a:cubicBezTo>
                    <a:pt x="0" y="365394"/>
                    <a:pt x="0" y="333106"/>
                    <a:pt x="15205" y="306972"/>
                  </a:cubicBezTo>
                  <a:lnTo>
                    <a:pt x="169209" y="42278"/>
                  </a:lnTo>
                  <a:cubicBezTo>
                    <a:pt x="184438" y="16103"/>
                    <a:pt x="212437" y="0"/>
                    <a:pt x="242721" y="0"/>
                  </a:cubicBezTo>
                  <a:lnTo>
                    <a:pt x="551293" y="0"/>
                  </a:lnTo>
                  <a:cubicBezTo>
                    <a:pt x="581577" y="0"/>
                    <a:pt x="609576" y="16103"/>
                    <a:pt x="624805" y="42278"/>
                  </a:cubicBezTo>
                  <a:lnTo>
                    <a:pt x="778809" y="306972"/>
                  </a:lnTo>
                  <a:cubicBezTo>
                    <a:pt x="794014" y="333106"/>
                    <a:pt x="794014" y="365394"/>
                    <a:pt x="778809" y="39152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2620828" y="9686968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331931" y="1380831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133672" y="3723932"/>
            <a:ext cx="3848631" cy="5650845"/>
            <a:chOff x="0" y="0"/>
            <a:chExt cx="744688" cy="109340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744688" cy="1093406"/>
            </a:xfrm>
            <a:custGeom>
              <a:avLst/>
              <a:gdLst/>
              <a:ahLst/>
              <a:cxnLst/>
              <a:rect l="l" t="t" r="r" b="b"/>
              <a:pathLst>
                <a:path w="744688" h="1093406">
                  <a:moveTo>
                    <a:pt x="52302" y="0"/>
                  </a:moveTo>
                  <a:lnTo>
                    <a:pt x="692387" y="0"/>
                  </a:lnTo>
                  <a:cubicBezTo>
                    <a:pt x="706258" y="0"/>
                    <a:pt x="719561" y="5510"/>
                    <a:pt x="729369" y="15319"/>
                  </a:cubicBezTo>
                  <a:cubicBezTo>
                    <a:pt x="739178" y="25127"/>
                    <a:pt x="744688" y="38430"/>
                    <a:pt x="744688" y="52302"/>
                  </a:cubicBezTo>
                  <a:lnTo>
                    <a:pt x="744688" y="1041105"/>
                  </a:lnTo>
                  <a:cubicBezTo>
                    <a:pt x="744688" y="1054976"/>
                    <a:pt x="739178" y="1068279"/>
                    <a:pt x="729369" y="1078087"/>
                  </a:cubicBezTo>
                  <a:cubicBezTo>
                    <a:pt x="719561" y="1087896"/>
                    <a:pt x="706258" y="1093406"/>
                    <a:pt x="692387" y="1093406"/>
                  </a:cubicBezTo>
                  <a:lnTo>
                    <a:pt x="52302" y="1093406"/>
                  </a:lnTo>
                  <a:cubicBezTo>
                    <a:pt x="38430" y="1093406"/>
                    <a:pt x="25127" y="1087896"/>
                    <a:pt x="15319" y="1078087"/>
                  </a:cubicBezTo>
                  <a:cubicBezTo>
                    <a:pt x="5510" y="1068279"/>
                    <a:pt x="0" y="1054976"/>
                    <a:pt x="0" y="1041105"/>
                  </a:cubicBezTo>
                  <a:lnTo>
                    <a:pt x="0" y="52302"/>
                  </a:lnTo>
                  <a:cubicBezTo>
                    <a:pt x="0" y="38430"/>
                    <a:pt x="5510" y="25127"/>
                    <a:pt x="15319" y="15319"/>
                  </a:cubicBezTo>
                  <a:cubicBezTo>
                    <a:pt x="25127" y="5510"/>
                    <a:pt x="38430" y="0"/>
                    <a:pt x="5230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744688" cy="11315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4268038" y="3723932"/>
            <a:ext cx="3848631" cy="5650845"/>
            <a:chOff x="0" y="0"/>
            <a:chExt cx="744688" cy="1093406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744688" cy="1093406"/>
            </a:xfrm>
            <a:custGeom>
              <a:avLst/>
              <a:gdLst/>
              <a:ahLst/>
              <a:cxnLst/>
              <a:rect l="l" t="t" r="r" b="b"/>
              <a:pathLst>
                <a:path w="744688" h="1093406">
                  <a:moveTo>
                    <a:pt x="52302" y="0"/>
                  </a:moveTo>
                  <a:lnTo>
                    <a:pt x="692387" y="0"/>
                  </a:lnTo>
                  <a:cubicBezTo>
                    <a:pt x="706258" y="0"/>
                    <a:pt x="719561" y="5510"/>
                    <a:pt x="729369" y="15319"/>
                  </a:cubicBezTo>
                  <a:cubicBezTo>
                    <a:pt x="739178" y="25127"/>
                    <a:pt x="744688" y="38430"/>
                    <a:pt x="744688" y="52302"/>
                  </a:cubicBezTo>
                  <a:lnTo>
                    <a:pt x="744688" y="1041105"/>
                  </a:lnTo>
                  <a:cubicBezTo>
                    <a:pt x="744688" y="1054976"/>
                    <a:pt x="739178" y="1068279"/>
                    <a:pt x="729369" y="1078087"/>
                  </a:cubicBezTo>
                  <a:cubicBezTo>
                    <a:pt x="719561" y="1087896"/>
                    <a:pt x="706258" y="1093406"/>
                    <a:pt x="692387" y="1093406"/>
                  </a:cubicBezTo>
                  <a:lnTo>
                    <a:pt x="52302" y="1093406"/>
                  </a:lnTo>
                  <a:cubicBezTo>
                    <a:pt x="38430" y="1093406"/>
                    <a:pt x="25127" y="1087896"/>
                    <a:pt x="15319" y="1078087"/>
                  </a:cubicBezTo>
                  <a:cubicBezTo>
                    <a:pt x="5510" y="1068279"/>
                    <a:pt x="0" y="1054976"/>
                    <a:pt x="0" y="1041105"/>
                  </a:cubicBezTo>
                  <a:lnTo>
                    <a:pt x="0" y="52302"/>
                  </a:lnTo>
                  <a:cubicBezTo>
                    <a:pt x="0" y="38430"/>
                    <a:pt x="5510" y="25127"/>
                    <a:pt x="15319" y="15319"/>
                  </a:cubicBezTo>
                  <a:cubicBezTo>
                    <a:pt x="25127" y="5510"/>
                    <a:pt x="38430" y="0"/>
                    <a:pt x="5230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744688" cy="11315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8401753" y="3723932"/>
            <a:ext cx="3848631" cy="5650845"/>
            <a:chOff x="0" y="0"/>
            <a:chExt cx="744688" cy="1093406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44688" cy="1093406"/>
            </a:xfrm>
            <a:custGeom>
              <a:avLst/>
              <a:gdLst/>
              <a:ahLst/>
              <a:cxnLst/>
              <a:rect l="l" t="t" r="r" b="b"/>
              <a:pathLst>
                <a:path w="744688" h="1093406">
                  <a:moveTo>
                    <a:pt x="52302" y="0"/>
                  </a:moveTo>
                  <a:lnTo>
                    <a:pt x="692387" y="0"/>
                  </a:lnTo>
                  <a:cubicBezTo>
                    <a:pt x="706258" y="0"/>
                    <a:pt x="719561" y="5510"/>
                    <a:pt x="729369" y="15319"/>
                  </a:cubicBezTo>
                  <a:cubicBezTo>
                    <a:pt x="739178" y="25127"/>
                    <a:pt x="744688" y="38430"/>
                    <a:pt x="744688" y="52302"/>
                  </a:cubicBezTo>
                  <a:lnTo>
                    <a:pt x="744688" y="1041105"/>
                  </a:lnTo>
                  <a:cubicBezTo>
                    <a:pt x="744688" y="1054976"/>
                    <a:pt x="739178" y="1068279"/>
                    <a:pt x="729369" y="1078087"/>
                  </a:cubicBezTo>
                  <a:cubicBezTo>
                    <a:pt x="719561" y="1087896"/>
                    <a:pt x="706258" y="1093406"/>
                    <a:pt x="692387" y="1093406"/>
                  </a:cubicBezTo>
                  <a:lnTo>
                    <a:pt x="52302" y="1093406"/>
                  </a:lnTo>
                  <a:cubicBezTo>
                    <a:pt x="38430" y="1093406"/>
                    <a:pt x="25127" y="1087896"/>
                    <a:pt x="15319" y="1078087"/>
                  </a:cubicBezTo>
                  <a:cubicBezTo>
                    <a:pt x="5510" y="1068279"/>
                    <a:pt x="0" y="1054976"/>
                    <a:pt x="0" y="1041105"/>
                  </a:cubicBezTo>
                  <a:lnTo>
                    <a:pt x="0" y="52302"/>
                  </a:lnTo>
                  <a:cubicBezTo>
                    <a:pt x="0" y="38430"/>
                    <a:pt x="5510" y="25127"/>
                    <a:pt x="15319" y="15319"/>
                  </a:cubicBezTo>
                  <a:cubicBezTo>
                    <a:pt x="25127" y="5510"/>
                    <a:pt x="38430" y="0"/>
                    <a:pt x="5230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744688" cy="11315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364345" y="3127833"/>
            <a:ext cx="1387285" cy="1192198"/>
            <a:chOff x="0" y="0"/>
            <a:chExt cx="812800" cy="698500"/>
          </a:xfrm>
        </p:grpSpPr>
        <p:sp>
          <p:nvSpPr>
            <p:cNvPr id="37" name="Freeform 37"/>
            <p:cNvSpPr/>
            <p:nvPr/>
          </p:nvSpPr>
          <p:spPr>
            <a:xfrm>
              <a:off x="8573" y="0"/>
              <a:ext cx="795654" cy="698500"/>
            </a:xfrm>
            <a:custGeom>
              <a:avLst/>
              <a:gdLst/>
              <a:ahLst/>
              <a:cxnLst/>
              <a:rect l="l" t="t" r="r" b="b"/>
              <a:pathLst>
                <a:path w="795654" h="698500">
                  <a:moveTo>
                    <a:pt x="781775" y="387839"/>
                  </a:moveTo>
                  <a:lnTo>
                    <a:pt x="623479" y="659911"/>
                  </a:lnTo>
                  <a:cubicBezTo>
                    <a:pt x="609578" y="683802"/>
                    <a:pt x="584023" y="698500"/>
                    <a:pt x="556382" y="698500"/>
                  </a:cubicBezTo>
                  <a:lnTo>
                    <a:pt x="239272" y="698500"/>
                  </a:lnTo>
                  <a:cubicBezTo>
                    <a:pt x="211631" y="698500"/>
                    <a:pt x="186076" y="683802"/>
                    <a:pt x="172175" y="659911"/>
                  </a:cubicBezTo>
                  <a:lnTo>
                    <a:pt x="13879" y="387839"/>
                  </a:lnTo>
                  <a:cubicBezTo>
                    <a:pt x="0" y="363985"/>
                    <a:pt x="0" y="334515"/>
                    <a:pt x="13879" y="310661"/>
                  </a:cubicBezTo>
                  <a:lnTo>
                    <a:pt x="172175" y="38589"/>
                  </a:lnTo>
                  <a:cubicBezTo>
                    <a:pt x="186076" y="14698"/>
                    <a:pt x="211631" y="0"/>
                    <a:pt x="239272" y="0"/>
                  </a:cubicBezTo>
                  <a:lnTo>
                    <a:pt x="556382" y="0"/>
                  </a:lnTo>
                  <a:cubicBezTo>
                    <a:pt x="584023" y="0"/>
                    <a:pt x="609578" y="14698"/>
                    <a:pt x="623479" y="38589"/>
                  </a:cubicBezTo>
                  <a:lnTo>
                    <a:pt x="781775" y="310661"/>
                  </a:lnTo>
                  <a:cubicBezTo>
                    <a:pt x="795654" y="334515"/>
                    <a:pt x="795654" y="363985"/>
                    <a:pt x="781775" y="387839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gradFill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38" name="TextBox 3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498712" y="3184572"/>
            <a:ext cx="1387285" cy="1192198"/>
            <a:chOff x="0" y="0"/>
            <a:chExt cx="812800" cy="698500"/>
          </a:xfrm>
        </p:grpSpPr>
        <p:sp>
          <p:nvSpPr>
            <p:cNvPr id="40" name="Freeform 40"/>
            <p:cNvSpPr/>
            <p:nvPr/>
          </p:nvSpPr>
          <p:spPr>
            <a:xfrm>
              <a:off x="8573" y="0"/>
              <a:ext cx="795654" cy="698500"/>
            </a:xfrm>
            <a:custGeom>
              <a:avLst/>
              <a:gdLst/>
              <a:ahLst/>
              <a:cxnLst/>
              <a:rect l="l" t="t" r="r" b="b"/>
              <a:pathLst>
                <a:path w="795654" h="698500">
                  <a:moveTo>
                    <a:pt x="781775" y="387839"/>
                  </a:moveTo>
                  <a:lnTo>
                    <a:pt x="623479" y="659911"/>
                  </a:lnTo>
                  <a:cubicBezTo>
                    <a:pt x="609578" y="683802"/>
                    <a:pt x="584023" y="698500"/>
                    <a:pt x="556382" y="698500"/>
                  </a:cubicBezTo>
                  <a:lnTo>
                    <a:pt x="239272" y="698500"/>
                  </a:lnTo>
                  <a:cubicBezTo>
                    <a:pt x="211631" y="698500"/>
                    <a:pt x="186076" y="683802"/>
                    <a:pt x="172175" y="659911"/>
                  </a:cubicBezTo>
                  <a:lnTo>
                    <a:pt x="13879" y="387839"/>
                  </a:lnTo>
                  <a:cubicBezTo>
                    <a:pt x="0" y="363985"/>
                    <a:pt x="0" y="334515"/>
                    <a:pt x="13879" y="310661"/>
                  </a:cubicBezTo>
                  <a:lnTo>
                    <a:pt x="172175" y="38589"/>
                  </a:lnTo>
                  <a:cubicBezTo>
                    <a:pt x="186076" y="14698"/>
                    <a:pt x="211631" y="0"/>
                    <a:pt x="239272" y="0"/>
                  </a:cubicBezTo>
                  <a:lnTo>
                    <a:pt x="556382" y="0"/>
                  </a:lnTo>
                  <a:cubicBezTo>
                    <a:pt x="584023" y="0"/>
                    <a:pt x="609578" y="14698"/>
                    <a:pt x="623479" y="38589"/>
                  </a:cubicBezTo>
                  <a:lnTo>
                    <a:pt x="781775" y="310661"/>
                  </a:lnTo>
                  <a:cubicBezTo>
                    <a:pt x="795654" y="334515"/>
                    <a:pt x="795654" y="363985"/>
                    <a:pt x="781775" y="387839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gradFill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41" name="TextBox 4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666905" y="3184572"/>
            <a:ext cx="1387285" cy="1192198"/>
            <a:chOff x="0" y="0"/>
            <a:chExt cx="812800" cy="698500"/>
          </a:xfrm>
        </p:grpSpPr>
        <p:sp>
          <p:nvSpPr>
            <p:cNvPr id="43" name="Freeform 43"/>
            <p:cNvSpPr/>
            <p:nvPr/>
          </p:nvSpPr>
          <p:spPr>
            <a:xfrm>
              <a:off x="8573" y="0"/>
              <a:ext cx="795654" cy="698500"/>
            </a:xfrm>
            <a:custGeom>
              <a:avLst/>
              <a:gdLst/>
              <a:ahLst/>
              <a:cxnLst/>
              <a:rect l="l" t="t" r="r" b="b"/>
              <a:pathLst>
                <a:path w="795654" h="698500">
                  <a:moveTo>
                    <a:pt x="781775" y="387839"/>
                  </a:moveTo>
                  <a:lnTo>
                    <a:pt x="623479" y="659911"/>
                  </a:lnTo>
                  <a:cubicBezTo>
                    <a:pt x="609578" y="683802"/>
                    <a:pt x="584023" y="698500"/>
                    <a:pt x="556382" y="698500"/>
                  </a:cubicBezTo>
                  <a:lnTo>
                    <a:pt x="239272" y="698500"/>
                  </a:lnTo>
                  <a:cubicBezTo>
                    <a:pt x="211631" y="698500"/>
                    <a:pt x="186076" y="683802"/>
                    <a:pt x="172175" y="659911"/>
                  </a:cubicBezTo>
                  <a:lnTo>
                    <a:pt x="13879" y="387839"/>
                  </a:lnTo>
                  <a:cubicBezTo>
                    <a:pt x="0" y="363985"/>
                    <a:pt x="0" y="334515"/>
                    <a:pt x="13879" y="310661"/>
                  </a:cubicBezTo>
                  <a:lnTo>
                    <a:pt x="172175" y="38589"/>
                  </a:lnTo>
                  <a:cubicBezTo>
                    <a:pt x="186076" y="14698"/>
                    <a:pt x="211631" y="0"/>
                    <a:pt x="239272" y="0"/>
                  </a:cubicBezTo>
                  <a:lnTo>
                    <a:pt x="556382" y="0"/>
                  </a:lnTo>
                  <a:cubicBezTo>
                    <a:pt x="584023" y="0"/>
                    <a:pt x="609578" y="14698"/>
                    <a:pt x="623479" y="38589"/>
                  </a:cubicBezTo>
                  <a:lnTo>
                    <a:pt x="781775" y="310661"/>
                  </a:lnTo>
                  <a:cubicBezTo>
                    <a:pt x="795654" y="334515"/>
                    <a:pt x="795654" y="363985"/>
                    <a:pt x="781775" y="387839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gradFill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44" name="TextBox 4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5" name="Freeform 45"/>
          <p:cNvSpPr/>
          <p:nvPr/>
        </p:nvSpPr>
        <p:spPr>
          <a:xfrm>
            <a:off x="10010769" y="3402523"/>
            <a:ext cx="699556" cy="699556"/>
          </a:xfrm>
          <a:custGeom>
            <a:avLst/>
            <a:gdLst/>
            <a:ahLst/>
            <a:cxnLst/>
            <a:rect l="l" t="t" r="r" b="b"/>
            <a:pathLst>
              <a:path w="699556" h="699556">
                <a:moveTo>
                  <a:pt x="0" y="0"/>
                </a:moveTo>
                <a:lnTo>
                  <a:pt x="699556" y="0"/>
                </a:lnTo>
                <a:lnTo>
                  <a:pt x="699556" y="699556"/>
                </a:lnTo>
                <a:lnTo>
                  <a:pt x="0" y="6995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5842576" y="3402523"/>
            <a:ext cx="699556" cy="699556"/>
          </a:xfrm>
          <a:custGeom>
            <a:avLst/>
            <a:gdLst/>
            <a:ahLst/>
            <a:cxnLst/>
            <a:rect l="l" t="t" r="r" b="b"/>
            <a:pathLst>
              <a:path w="699556" h="699556">
                <a:moveTo>
                  <a:pt x="0" y="0"/>
                </a:moveTo>
                <a:lnTo>
                  <a:pt x="699556" y="0"/>
                </a:lnTo>
                <a:lnTo>
                  <a:pt x="699556" y="699556"/>
                </a:lnTo>
                <a:lnTo>
                  <a:pt x="0" y="6995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1708210" y="3402523"/>
            <a:ext cx="699556" cy="699556"/>
          </a:xfrm>
          <a:custGeom>
            <a:avLst/>
            <a:gdLst/>
            <a:ahLst/>
            <a:cxnLst/>
            <a:rect l="l" t="t" r="r" b="b"/>
            <a:pathLst>
              <a:path w="699556" h="699556">
                <a:moveTo>
                  <a:pt x="0" y="0"/>
                </a:moveTo>
                <a:lnTo>
                  <a:pt x="699556" y="0"/>
                </a:lnTo>
                <a:lnTo>
                  <a:pt x="699556" y="699556"/>
                </a:lnTo>
                <a:lnTo>
                  <a:pt x="0" y="6995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8" name="TextBox 48"/>
          <p:cNvSpPr txBox="1"/>
          <p:nvPr/>
        </p:nvSpPr>
        <p:spPr>
          <a:xfrm>
            <a:off x="358221" y="6296177"/>
            <a:ext cx="3399534" cy="2335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5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Hari </a:t>
            </a:r>
            <a:r>
              <a:rPr lang="en-US" sz="2400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rehat</a:t>
            </a:r>
            <a:r>
              <a:rPr lang="en-US" sz="2400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tambahan</a:t>
            </a:r>
            <a:r>
              <a:rPr lang="en-US" sz="2400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selain</a:t>
            </a:r>
            <a:r>
              <a:rPr lang="en-US" sz="2400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harikelepasan</a:t>
            </a:r>
            <a:r>
              <a:rPr lang="en-US" sz="2400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mingguan</a:t>
            </a:r>
            <a:r>
              <a:rPr lang="en-US" sz="2400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berdasarkan</a:t>
            </a:r>
            <a:r>
              <a:rPr lang="en-US" sz="2400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jadual</a:t>
            </a:r>
            <a:r>
              <a:rPr lang="en-US" sz="2400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waktu</a:t>
            </a:r>
            <a:r>
              <a:rPr lang="en-US" sz="2400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bertugas</a:t>
            </a:r>
            <a:endParaRPr lang="en-US" sz="2400" dirty="0">
              <a:solidFill>
                <a:srgbClr val="000000"/>
              </a:solidFill>
              <a:latin typeface="Telegraf Bold"/>
              <a:ea typeface="Telegraf Bold"/>
              <a:cs typeface="Telegraf Bold"/>
              <a:sym typeface="Telegraf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4473476" y="5610377"/>
            <a:ext cx="3437756" cy="3504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5"/>
              </a:lnSpc>
            </a:pPr>
            <a:r>
              <a:rPr lang="en-US" sz="2400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1.Memberi rehat tambahan kepada pegawai yang bertugas syif.</a:t>
            </a:r>
          </a:p>
          <a:p>
            <a:pPr algn="ctr">
              <a:lnSpc>
                <a:spcPts val="1760"/>
              </a:lnSpc>
            </a:pPr>
            <a:endParaRPr lang="en-US" sz="2400" b="1">
              <a:solidFill>
                <a:srgbClr val="000000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ctr">
              <a:lnSpc>
                <a:spcPts val="3735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2.Memastikan pematuhan kepada pekeliling JPA.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8831045" y="6186640"/>
            <a:ext cx="2950113" cy="23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5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Setiap Pegawai akan mendapat rehat tambahan minima 26 hari setahun.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435422" y="1243120"/>
            <a:ext cx="10994205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39"/>
              </a:lnSpc>
            </a:pPr>
            <a:r>
              <a:rPr lang="en-US" sz="5499" b="1" spc="934">
                <a:solidFill>
                  <a:srgbClr val="8564FB"/>
                </a:solidFill>
                <a:latin typeface="Telegraf Bold"/>
                <a:ea typeface="Telegraf Bold"/>
                <a:cs typeface="Telegraf Bold"/>
                <a:sym typeface="Telegraf Bold"/>
              </a:rPr>
              <a:t>Hasil Kajian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435422" y="1976545"/>
            <a:ext cx="14340475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39"/>
              </a:lnSpc>
            </a:pPr>
            <a:r>
              <a:rPr lang="en-US" sz="5499" spc="-120">
                <a:solidFill>
                  <a:srgbClr val="8564FB"/>
                </a:solidFill>
                <a:latin typeface="Telegraf"/>
                <a:ea typeface="Telegraf"/>
                <a:cs typeface="Telegraf"/>
                <a:sym typeface="Telegraf"/>
              </a:rPr>
              <a:t>Pelaksanaan Hari Rehat Mingguan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435422" y="547915"/>
            <a:ext cx="6458176" cy="42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  <a:spcBef>
                <a:spcPct val="0"/>
              </a:spcBef>
            </a:pPr>
            <a:r>
              <a:rPr lang="en-US" sz="232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PELAKSANAAN HARI REHAT MINGGUAN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358221" y="4815331"/>
            <a:ext cx="3399534" cy="484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5"/>
              </a:lnSpc>
              <a:spcBef>
                <a:spcPct val="0"/>
              </a:spcBef>
            </a:pPr>
            <a:r>
              <a:rPr lang="en-US" sz="2667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DEFINISI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4704137" y="4815331"/>
            <a:ext cx="3399534" cy="484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5"/>
              </a:lnSpc>
              <a:spcBef>
                <a:spcPct val="0"/>
              </a:spcBef>
            </a:pPr>
            <a:r>
              <a:rPr lang="en-US" sz="2667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TUJUAN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8626302" y="4815331"/>
            <a:ext cx="3399534" cy="484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5"/>
              </a:lnSpc>
              <a:spcBef>
                <a:spcPct val="0"/>
              </a:spcBef>
            </a:pPr>
            <a:r>
              <a:rPr lang="en-US" sz="2667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IMPAK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576416" y="0"/>
            <a:ext cx="12799283" cy="11035059"/>
            <a:chOff x="0" y="0"/>
            <a:chExt cx="810172" cy="698500"/>
          </a:xfrm>
        </p:grpSpPr>
        <p:sp>
          <p:nvSpPr>
            <p:cNvPr id="3" name="Freeform 3"/>
            <p:cNvSpPr/>
            <p:nvPr/>
          </p:nvSpPr>
          <p:spPr>
            <a:xfrm>
              <a:off x="6621" y="0"/>
              <a:ext cx="796931" cy="698500"/>
            </a:xfrm>
            <a:custGeom>
              <a:avLst/>
              <a:gdLst/>
              <a:ahLst/>
              <a:cxnLst/>
              <a:rect l="l" t="t" r="r" b="b"/>
              <a:pathLst>
                <a:path w="796931" h="698500">
                  <a:moveTo>
                    <a:pt x="786213" y="379051"/>
                  </a:moveTo>
                  <a:lnTo>
                    <a:pt x="617690" y="668699"/>
                  </a:lnTo>
                  <a:cubicBezTo>
                    <a:pt x="606955" y="687150"/>
                    <a:pt x="587219" y="698500"/>
                    <a:pt x="565874" y="698500"/>
                  </a:cubicBezTo>
                  <a:lnTo>
                    <a:pt x="231057" y="698500"/>
                  </a:lnTo>
                  <a:cubicBezTo>
                    <a:pt x="209711" y="698500"/>
                    <a:pt x="189975" y="687150"/>
                    <a:pt x="179240" y="668699"/>
                  </a:cubicBezTo>
                  <a:lnTo>
                    <a:pt x="10718" y="379051"/>
                  </a:lnTo>
                  <a:cubicBezTo>
                    <a:pt x="0" y="360629"/>
                    <a:pt x="0" y="337871"/>
                    <a:pt x="10718" y="319449"/>
                  </a:cubicBezTo>
                  <a:lnTo>
                    <a:pt x="179240" y="29801"/>
                  </a:lnTo>
                  <a:cubicBezTo>
                    <a:pt x="189975" y="11350"/>
                    <a:pt x="209711" y="0"/>
                    <a:pt x="231057" y="0"/>
                  </a:cubicBezTo>
                  <a:lnTo>
                    <a:pt x="565874" y="0"/>
                  </a:lnTo>
                  <a:cubicBezTo>
                    <a:pt x="587219" y="0"/>
                    <a:pt x="606955" y="11350"/>
                    <a:pt x="617690" y="29801"/>
                  </a:cubicBezTo>
                  <a:lnTo>
                    <a:pt x="786213" y="319449"/>
                  </a:lnTo>
                  <a:cubicBezTo>
                    <a:pt x="796931" y="337871"/>
                    <a:pt x="796931" y="360629"/>
                    <a:pt x="786213" y="37905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1572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15465" y="6434854"/>
            <a:ext cx="7674052" cy="6594889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11042" y="0"/>
              <a:ext cx="790716" cy="698500"/>
            </a:xfrm>
            <a:custGeom>
              <a:avLst/>
              <a:gdLst/>
              <a:ahLst/>
              <a:cxnLst/>
              <a:rect l="l" t="t" r="r" b="b"/>
              <a:pathLst>
                <a:path w="790716" h="698500">
                  <a:moveTo>
                    <a:pt x="772840" y="398954"/>
                  </a:moveTo>
                  <a:lnTo>
                    <a:pt x="627476" y="648796"/>
                  </a:lnTo>
                  <a:cubicBezTo>
                    <a:pt x="609572" y="679569"/>
                    <a:pt x="576656" y="698500"/>
                    <a:pt x="541054" y="698500"/>
                  </a:cubicBezTo>
                  <a:lnTo>
                    <a:pt x="249662" y="698500"/>
                  </a:lnTo>
                  <a:cubicBezTo>
                    <a:pt x="214060" y="698500"/>
                    <a:pt x="181144" y="679569"/>
                    <a:pt x="163240" y="648796"/>
                  </a:cubicBezTo>
                  <a:lnTo>
                    <a:pt x="17876" y="398954"/>
                  </a:lnTo>
                  <a:cubicBezTo>
                    <a:pt x="0" y="368229"/>
                    <a:pt x="0" y="330271"/>
                    <a:pt x="17876" y="299546"/>
                  </a:cubicBezTo>
                  <a:lnTo>
                    <a:pt x="163240" y="49704"/>
                  </a:lnTo>
                  <a:cubicBezTo>
                    <a:pt x="181144" y="18931"/>
                    <a:pt x="214060" y="0"/>
                    <a:pt x="249662" y="0"/>
                  </a:cubicBezTo>
                  <a:lnTo>
                    <a:pt x="541054" y="0"/>
                  </a:lnTo>
                  <a:cubicBezTo>
                    <a:pt x="576656" y="0"/>
                    <a:pt x="609572" y="18931"/>
                    <a:pt x="627476" y="49704"/>
                  </a:cubicBezTo>
                  <a:lnTo>
                    <a:pt x="772840" y="299546"/>
                  </a:lnTo>
                  <a:cubicBezTo>
                    <a:pt x="790716" y="330271"/>
                    <a:pt x="790716" y="368229"/>
                    <a:pt x="772840" y="398954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29021" y="6806286"/>
            <a:ext cx="6757885" cy="5852024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65581" y="0"/>
              <a:ext cx="4151279" cy="3708400"/>
            </a:xfrm>
            <a:custGeom>
              <a:avLst/>
              <a:gdLst/>
              <a:ahLst/>
              <a:cxnLst/>
              <a:rect l="l" t="t" r="r" b="b"/>
              <a:pathLst>
                <a:path w="4151279" h="3708400">
                  <a:moveTo>
                    <a:pt x="2802200" y="0"/>
                  </a:moveTo>
                  <a:lnTo>
                    <a:pt x="1349078" y="0"/>
                  </a:lnTo>
                  <a:cubicBezTo>
                    <a:pt x="1136179" y="0"/>
                    <a:pt x="939450" y="113577"/>
                    <a:pt x="832994" y="297949"/>
                  </a:cubicBezTo>
                  <a:lnTo>
                    <a:pt x="106454" y="1556251"/>
                  </a:lnTo>
                  <a:cubicBezTo>
                    <a:pt x="0" y="1740620"/>
                    <a:pt x="0" y="1967780"/>
                    <a:pt x="106454" y="2152149"/>
                  </a:cubicBezTo>
                  <a:lnTo>
                    <a:pt x="832994" y="3410451"/>
                  </a:lnTo>
                  <a:cubicBezTo>
                    <a:pt x="939450" y="3594824"/>
                    <a:pt x="1136179" y="3708400"/>
                    <a:pt x="1349078" y="3708400"/>
                  </a:cubicBezTo>
                  <a:lnTo>
                    <a:pt x="2802200" y="3708400"/>
                  </a:lnTo>
                  <a:cubicBezTo>
                    <a:pt x="3015100" y="3708400"/>
                    <a:pt x="3211828" y="3594824"/>
                    <a:pt x="3318284" y="3410451"/>
                  </a:cubicBezTo>
                  <a:lnTo>
                    <a:pt x="4044824" y="2152149"/>
                  </a:lnTo>
                  <a:cubicBezTo>
                    <a:pt x="4151279" y="1967780"/>
                    <a:pt x="4151279" y="1740620"/>
                    <a:pt x="4044824" y="1556251"/>
                  </a:cubicBezTo>
                  <a:lnTo>
                    <a:pt x="3318284" y="297949"/>
                  </a:lnTo>
                  <a:cubicBezTo>
                    <a:pt x="3211828" y="113577"/>
                    <a:pt x="3015099" y="0"/>
                    <a:pt x="2802200" y="0"/>
                  </a:cubicBezTo>
                  <a:close/>
                </a:path>
              </a:pathLst>
            </a:custGeom>
            <a:blipFill>
              <a:blip r:embed="rId2">
                <a:alphaModFix amt="69000"/>
              </a:blip>
              <a:stretch>
                <a:fillRect l="-17911" r="-17911"/>
              </a:stretch>
            </a:blipFill>
            <a:ln w="209550" cap="rnd">
              <a:solidFill>
                <a:srgbClr val="FFFFFF">
                  <a:alpha val="68627"/>
                </a:srgbClr>
              </a:solidFill>
              <a:prstDash val="solid"/>
              <a:round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3961902" y="-1473541"/>
            <a:ext cx="3429332" cy="2947082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12572" y="0"/>
              <a:ext cx="787657" cy="698500"/>
            </a:xfrm>
            <a:custGeom>
              <a:avLst/>
              <a:gdLst/>
              <a:ahLst/>
              <a:cxnLst/>
              <a:rect l="l" t="t" r="r" b="b"/>
              <a:pathLst>
                <a:path w="787657" h="698500">
                  <a:moveTo>
                    <a:pt x="767304" y="405838"/>
                  </a:moveTo>
                  <a:lnTo>
                    <a:pt x="629952" y="641912"/>
                  </a:lnTo>
                  <a:cubicBezTo>
                    <a:pt x="609568" y="676947"/>
                    <a:pt x="572092" y="698500"/>
                    <a:pt x="531559" y="698500"/>
                  </a:cubicBezTo>
                  <a:lnTo>
                    <a:pt x="256097" y="698500"/>
                  </a:lnTo>
                  <a:cubicBezTo>
                    <a:pt x="215564" y="698500"/>
                    <a:pt x="178088" y="676947"/>
                    <a:pt x="157704" y="641912"/>
                  </a:cubicBezTo>
                  <a:lnTo>
                    <a:pt x="20352" y="405838"/>
                  </a:lnTo>
                  <a:cubicBezTo>
                    <a:pt x="0" y="370858"/>
                    <a:pt x="0" y="327642"/>
                    <a:pt x="20352" y="292662"/>
                  </a:cubicBezTo>
                  <a:lnTo>
                    <a:pt x="157704" y="56588"/>
                  </a:lnTo>
                  <a:cubicBezTo>
                    <a:pt x="178088" y="21553"/>
                    <a:pt x="215564" y="0"/>
                    <a:pt x="256097" y="0"/>
                  </a:cubicBezTo>
                  <a:lnTo>
                    <a:pt x="531559" y="0"/>
                  </a:lnTo>
                  <a:cubicBezTo>
                    <a:pt x="572092" y="0"/>
                    <a:pt x="609568" y="21553"/>
                    <a:pt x="629952" y="56588"/>
                  </a:cubicBezTo>
                  <a:lnTo>
                    <a:pt x="767304" y="292662"/>
                  </a:lnTo>
                  <a:cubicBezTo>
                    <a:pt x="787656" y="327642"/>
                    <a:pt x="787656" y="370858"/>
                    <a:pt x="767304" y="40583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10800000">
            <a:off x="-3270240" y="1787462"/>
            <a:ext cx="8106638" cy="1202800"/>
            <a:chOff x="0" y="0"/>
            <a:chExt cx="4707755" cy="698500"/>
          </a:xfrm>
        </p:grpSpPr>
        <p:sp>
          <p:nvSpPr>
            <p:cNvPr id="14" name="Freeform 14"/>
            <p:cNvSpPr/>
            <p:nvPr/>
          </p:nvSpPr>
          <p:spPr>
            <a:xfrm>
              <a:off x="4401" y="0"/>
              <a:ext cx="4698953" cy="698500"/>
            </a:xfrm>
            <a:custGeom>
              <a:avLst/>
              <a:gdLst/>
              <a:ahLst/>
              <a:cxnLst/>
              <a:rect l="l" t="t" r="r" b="b"/>
              <a:pathLst>
                <a:path w="4698953" h="698500">
                  <a:moveTo>
                    <a:pt x="4691828" y="369061"/>
                  </a:moveTo>
                  <a:lnTo>
                    <a:pt x="4511681" y="678689"/>
                  </a:lnTo>
                  <a:cubicBezTo>
                    <a:pt x="4504544" y="690954"/>
                    <a:pt x="4491425" y="698500"/>
                    <a:pt x="4477234" y="698500"/>
                  </a:cubicBezTo>
                  <a:lnTo>
                    <a:pt x="221719" y="698500"/>
                  </a:lnTo>
                  <a:cubicBezTo>
                    <a:pt x="207529" y="698500"/>
                    <a:pt x="194409" y="690954"/>
                    <a:pt x="187273" y="678689"/>
                  </a:cubicBezTo>
                  <a:lnTo>
                    <a:pt x="7125" y="369061"/>
                  </a:lnTo>
                  <a:cubicBezTo>
                    <a:pt x="0" y="356815"/>
                    <a:pt x="0" y="341685"/>
                    <a:pt x="7125" y="329439"/>
                  </a:cubicBezTo>
                  <a:lnTo>
                    <a:pt x="187273" y="19811"/>
                  </a:lnTo>
                  <a:cubicBezTo>
                    <a:pt x="194409" y="7546"/>
                    <a:pt x="207529" y="0"/>
                    <a:pt x="221719" y="0"/>
                  </a:cubicBezTo>
                  <a:lnTo>
                    <a:pt x="4477234" y="0"/>
                  </a:lnTo>
                  <a:cubicBezTo>
                    <a:pt x="4491425" y="0"/>
                    <a:pt x="4504544" y="7546"/>
                    <a:pt x="4511681" y="19811"/>
                  </a:cubicBezTo>
                  <a:lnTo>
                    <a:pt x="4691828" y="329439"/>
                  </a:lnTo>
                  <a:cubicBezTo>
                    <a:pt x="4698953" y="341685"/>
                    <a:pt x="4698953" y="356815"/>
                    <a:pt x="4691828" y="36906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38100"/>
              <a:ext cx="4479155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2464456" y="7846131"/>
            <a:ext cx="4788292" cy="4114938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9004" y="0"/>
              <a:ext cx="794792" cy="698500"/>
            </a:xfrm>
            <a:custGeom>
              <a:avLst/>
              <a:gdLst/>
              <a:ahLst/>
              <a:cxnLst/>
              <a:rect l="l" t="t" r="r" b="b"/>
              <a:pathLst>
                <a:path w="794792" h="698500">
                  <a:moveTo>
                    <a:pt x="780216" y="389778"/>
                  </a:moveTo>
                  <a:lnTo>
                    <a:pt x="624176" y="657972"/>
                  </a:lnTo>
                  <a:cubicBezTo>
                    <a:pt x="609577" y="683064"/>
                    <a:pt x="582737" y="698500"/>
                    <a:pt x="553708" y="698500"/>
                  </a:cubicBezTo>
                  <a:lnTo>
                    <a:pt x="241084" y="698500"/>
                  </a:lnTo>
                  <a:cubicBezTo>
                    <a:pt x="212055" y="698500"/>
                    <a:pt x="185215" y="683064"/>
                    <a:pt x="170616" y="657972"/>
                  </a:cubicBezTo>
                  <a:lnTo>
                    <a:pt x="14576" y="389778"/>
                  </a:lnTo>
                  <a:cubicBezTo>
                    <a:pt x="0" y="364725"/>
                    <a:pt x="0" y="333775"/>
                    <a:pt x="14576" y="308722"/>
                  </a:cubicBezTo>
                  <a:lnTo>
                    <a:pt x="170616" y="40528"/>
                  </a:lnTo>
                  <a:cubicBezTo>
                    <a:pt x="185215" y="15436"/>
                    <a:pt x="212055" y="0"/>
                    <a:pt x="241084" y="0"/>
                  </a:cubicBezTo>
                  <a:lnTo>
                    <a:pt x="553708" y="0"/>
                  </a:lnTo>
                  <a:cubicBezTo>
                    <a:pt x="582737" y="0"/>
                    <a:pt x="609577" y="15436"/>
                    <a:pt x="624176" y="40528"/>
                  </a:cubicBezTo>
                  <a:lnTo>
                    <a:pt x="780216" y="308722"/>
                  </a:lnTo>
                  <a:cubicBezTo>
                    <a:pt x="794792" y="333775"/>
                    <a:pt x="794792" y="364725"/>
                    <a:pt x="780216" y="38977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909791" y="764387"/>
            <a:ext cx="6122270" cy="524543"/>
            <a:chOff x="0" y="0"/>
            <a:chExt cx="3926421" cy="336407"/>
          </a:xfrm>
        </p:grpSpPr>
        <p:sp>
          <p:nvSpPr>
            <p:cNvPr id="20" name="Freeform 20"/>
            <p:cNvSpPr/>
            <p:nvPr/>
          </p:nvSpPr>
          <p:spPr>
            <a:xfrm>
              <a:off x="13949" y="0"/>
              <a:ext cx="3898523" cy="336407"/>
            </a:xfrm>
            <a:custGeom>
              <a:avLst/>
              <a:gdLst/>
              <a:ahLst/>
              <a:cxnLst/>
              <a:rect l="l" t="t" r="r" b="b"/>
              <a:pathLst>
                <a:path w="3898523" h="336407">
                  <a:moveTo>
                    <a:pt x="223394" y="0"/>
                  </a:moveTo>
                  <a:lnTo>
                    <a:pt x="3878329" y="0"/>
                  </a:lnTo>
                  <a:cubicBezTo>
                    <a:pt x="3885280" y="0"/>
                    <a:pt x="3891692" y="3744"/>
                    <a:pt x="3895107" y="9798"/>
                  </a:cubicBezTo>
                  <a:cubicBezTo>
                    <a:pt x="3898523" y="15851"/>
                    <a:pt x="3898413" y="23276"/>
                    <a:pt x="3894819" y="29225"/>
                  </a:cubicBezTo>
                  <a:lnTo>
                    <a:pt x="3726925" y="307182"/>
                  </a:lnTo>
                  <a:cubicBezTo>
                    <a:pt x="3715968" y="325322"/>
                    <a:pt x="3696321" y="336407"/>
                    <a:pt x="3675129" y="336407"/>
                  </a:cubicBezTo>
                  <a:lnTo>
                    <a:pt x="20194" y="336407"/>
                  </a:lnTo>
                  <a:cubicBezTo>
                    <a:pt x="13243" y="336407"/>
                    <a:pt x="6831" y="332663"/>
                    <a:pt x="3416" y="326610"/>
                  </a:cubicBezTo>
                  <a:cubicBezTo>
                    <a:pt x="0" y="320556"/>
                    <a:pt x="110" y="313132"/>
                    <a:pt x="3704" y="307182"/>
                  </a:cubicBezTo>
                  <a:lnTo>
                    <a:pt x="171598" y="29225"/>
                  </a:lnTo>
                  <a:cubicBezTo>
                    <a:pt x="182555" y="11086"/>
                    <a:pt x="202202" y="0"/>
                    <a:pt x="22339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1" name="TextBox 21"/>
            <p:cNvSpPr txBox="1"/>
            <p:nvPr/>
          </p:nvSpPr>
          <p:spPr>
            <a:xfrm>
              <a:off x="101600" y="-38100"/>
              <a:ext cx="3723221" cy="374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8669333" y="5889005"/>
            <a:ext cx="8480916" cy="4102643"/>
          </a:xfrm>
          <a:custGeom>
            <a:avLst/>
            <a:gdLst/>
            <a:ahLst/>
            <a:cxnLst/>
            <a:rect l="l" t="t" r="r" b="b"/>
            <a:pathLst>
              <a:path w="8480916" h="4102643">
                <a:moveTo>
                  <a:pt x="0" y="0"/>
                </a:moveTo>
                <a:lnTo>
                  <a:pt x="8480916" y="0"/>
                </a:lnTo>
                <a:lnTo>
                  <a:pt x="8480916" y="4102643"/>
                </a:lnTo>
                <a:lnTo>
                  <a:pt x="0" y="4102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49080" y="3613261"/>
            <a:ext cx="7242154" cy="231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46"/>
              </a:lnSpc>
            </a:pPr>
            <a:r>
              <a:rPr lang="en-US" sz="7057" b="1" spc="-359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TAFSIRAN HARI KELEPASAN MINGGUAN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09550" y="3065687"/>
            <a:ext cx="6458176" cy="42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  <a:spcBef>
                <a:spcPct val="0"/>
              </a:spcBef>
            </a:pPr>
            <a:r>
              <a:rPr lang="en-US" sz="2321">
                <a:solidFill>
                  <a:srgbClr val="FFFFFF"/>
                </a:solidFill>
                <a:latin typeface="Telegraf"/>
                <a:ea typeface="Telegraf"/>
                <a:cs typeface="Telegraf"/>
                <a:sym typeface="Telegraf"/>
              </a:rPr>
              <a:t>PELAKSANAAN HARI REHAT MINGGUAN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585350" y="1384927"/>
            <a:ext cx="6066365" cy="969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7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Waktu </a:t>
            </a:r>
            <a:r>
              <a:rPr lang="en-US" sz="24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kelepasan</a:t>
            </a:r>
            <a:r>
              <a:rPr lang="en-US" sz="24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yang </a:t>
            </a:r>
            <a:r>
              <a:rPr lang="en-US" sz="24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diberikan</a:t>
            </a:r>
            <a:r>
              <a:rPr lang="en-US" sz="24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mengikut</a:t>
            </a:r>
            <a:r>
              <a:rPr lang="en-US" sz="24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elegraf"/>
                <a:ea typeface="Telegraf"/>
                <a:cs typeface="Telegraf"/>
                <a:sym typeface="Telegraf"/>
              </a:rPr>
              <a:t>jadual</a:t>
            </a:r>
            <a:r>
              <a:rPr lang="en-US" sz="2400" dirty="0">
                <a:solidFill>
                  <a:srgbClr val="FF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elegraf"/>
                <a:ea typeface="Telegraf"/>
                <a:cs typeface="Telegraf"/>
                <a:sym typeface="Telegraf"/>
              </a:rPr>
              <a:t>waktu</a:t>
            </a:r>
            <a:r>
              <a:rPr lang="en-US" sz="2400" dirty="0">
                <a:solidFill>
                  <a:srgbClr val="FF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elegraf"/>
                <a:ea typeface="Telegraf"/>
                <a:cs typeface="Telegraf"/>
                <a:sym typeface="Telegraf"/>
              </a:rPr>
              <a:t>bertugas</a:t>
            </a:r>
            <a:r>
              <a:rPr lang="en-US" sz="2400" dirty="0">
                <a:solidFill>
                  <a:srgbClr val="FF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elegraf"/>
                <a:ea typeface="Telegraf"/>
                <a:cs typeface="Telegraf"/>
                <a:sym typeface="Telegraf"/>
              </a:rPr>
              <a:t>rutin</a:t>
            </a:r>
            <a:r>
              <a:rPr lang="en-US" sz="24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828153" y="731038"/>
            <a:ext cx="3823562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  <a:spcBef>
                <a:spcPct val="0"/>
              </a:spcBef>
            </a:pPr>
            <a:r>
              <a:rPr lang="en-US" sz="3000" b="1" spc="54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DEFINISI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786352" y="2642884"/>
            <a:ext cx="6865363" cy="2874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79"/>
              </a:lnSpc>
            </a:pPr>
            <a:r>
              <a:rPr lang="en-US" sz="24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Perbezaan</a:t>
            </a:r>
            <a:r>
              <a:rPr lang="en-US" sz="24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dengan</a:t>
            </a:r>
            <a:r>
              <a:rPr lang="en-US" sz="24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HRM</a:t>
            </a:r>
          </a:p>
          <a:p>
            <a:pPr algn="r">
              <a:lnSpc>
                <a:spcPts val="3779"/>
              </a:lnSpc>
            </a:pPr>
            <a:endParaRPr lang="en-US" sz="2400" b="1" dirty="0">
              <a:solidFill>
                <a:srgbClr val="000000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r">
              <a:lnSpc>
                <a:spcPts val="377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HKM </a:t>
            </a:r>
            <a:r>
              <a:rPr lang="en-US" sz="24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adalah</a:t>
            </a:r>
            <a:r>
              <a:rPr lang="en-US" sz="24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kelepasan</a:t>
            </a:r>
            <a:r>
              <a:rPr lang="en-US" sz="24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biasa</a:t>
            </a:r>
            <a:r>
              <a:rPr lang="en-US" sz="24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(OFF)</a:t>
            </a:r>
            <a:r>
              <a:rPr lang="en-US" sz="24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manakala</a:t>
            </a:r>
            <a:r>
              <a:rPr lang="en-US" sz="24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HRM </a:t>
            </a:r>
            <a:r>
              <a:rPr lang="en-US" sz="24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adalah</a:t>
            </a:r>
            <a:r>
              <a:rPr lang="en-US" sz="24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hari</a:t>
            </a:r>
            <a:r>
              <a:rPr lang="en-US" sz="24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rehat</a:t>
            </a:r>
            <a:r>
              <a:rPr lang="en-US" sz="24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tambahan</a:t>
            </a:r>
            <a:r>
              <a:rPr lang="en-US" sz="24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yang </a:t>
            </a:r>
            <a:r>
              <a:rPr lang="en-US" sz="24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diberikan</a:t>
            </a:r>
            <a:r>
              <a:rPr lang="en-US" sz="24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kepada</a:t>
            </a:r>
            <a:r>
              <a:rPr lang="en-US" sz="24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setiap</a:t>
            </a:r>
            <a:r>
              <a:rPr lang="en-US" sz="24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pegawai</a:t>
            </a:r>
            <a:r>
              <a:rPr lang="en-US" sz="24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secara</a:t>
            </a:r>
            <a:r>
              <a:rPr lang="en-US" sz="24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penggiliran</a:t>
            </a:r>
            <a:r>
              <a:rPr lang="en-US" sz="24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syif</a:t>
            </a:r>
            <a:r>
              <a:rPr lang="en-US" sz="24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355810" y="4157006"/>
            <a:ext cx="8228260" cy="8241997"/>
          </a:xfrm>
          <a:custGeom>
            <a:avLst/>
            <a:gdLst/>
            <a:ahLst/>
            <a:cxnLst/>
            <a:rect l="l" t="t" r="r" b="b"/>
            <a:pathLst>
              <a:path w="8228260" h="8241997">
                <a:moveTo>
                  <a:pt x="8228260" y="0"/>
                </a:moveTo>
                <a:lnTo>
                  <a:pt x="0" y="0"/>
                </a:lnTo>
                <a:lnTo>
                  <a:pt x="0" y="8241997"/>
                </a:lnTo>
                <a:lnTo>
                  <a:pt x="8228260" y="8241997"/>
                </a:lnTo>
                <a:lnTo>
                  <a:pt x="822826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365424" y="-6673089"/>
            <a:ext cx="8804319" cy="9957668"/>
            <a:chOff x="0" y="0"/>
            <a:chExt cx="812800" cy="919275"/>
          </a:xfrm>
        </p:grpSpPr>
        <p:sp>
          <p:nvSpPr>
            <p:cNvPr id="4" name="Freeform 4"/>
            <p:cNvSpPr/>
            <p:nvPr/>
          </p:nvSpPr>
          <p:spPr>
            <a:xfrm>
              <a:off x="7358" y="0"/>
              <a:ext cx="798084" cy="919275"/>
            </a:xfrm>
            <a:custGeom>
              <a:avLst/>
              <a:gdLst/>
              <a:ahLst/>
              <a:cxnLst/>
              <a:rect l="l" t="t" r="r" b="b"/>
              <a:pathLst>
                <a:path w="798084" h="919275">
                  <a:moveTo>
                    <a:pt x="785176" y="505480"/>
                  </a:moveTo>
                  <a:lnTo>
                    <a:pt x="622508" y="873433"/>
                  </a:lnTo>
                  <a:cubicBezTo>
                    <a:pt x="610189" y="901300"/>
                    <a:pt x="582589" y="919275"/>
                    <a:pt x="552120" y="919275"/>
                  </a:cubicBezTo>
                  <a:lnTo>
                    <a:pt x="245964" y="919275"/>
                  </a:lnTo>
                  <a:cubicBezTo>
                    <a:pt x="215495" y="919275"/>
                    <a:pt x="187895" y="901300"/>
                    <a:pt x="175576" y="873433"/>
                  </a:cubicBezTo>
                  <a:lnTo>
                    <a:pt x="12908" y="505480"/>
                  </a:lnTo>
                  <a:cubicBezTo>
                    <a:pt x="0" y="476281"/>
                    <a:pt x="0" y="442994"/>
                    <a:pt x="12908" y="413796"/>
                  </a:cubicBezTo>
                  <a:lnTo>
                    <a:pt x="175576" y="45842"/>
                  </a:lnTo>
                  <a:cubicBezTo>
                    <a:pt x="187895" y="17975"/>
                    <a:pt x="215495" y="0"/>
                    <a:pt x="245964" y="0"/>
                  </a:cubicBezTo>
                  <a:lnTo>
                    <a:pt x="552120" y="0"/>
                  </a:lnTo>
                  <a:cubicBezTo>
                    <a:pt x="582589" y="0"/>
                    <a:pt x="610189" y="17975"/>
                    <a:pt x="622508" y="45842"/>
                  </a:cubicBezTo>
                  <a:lnTo>
                    <a:pt x="785176" y="413796"/>
                  </a:lnTo>
                  <a:cubicBezTo>
                    <a:pt x="798084" y="442994"/>
                    <a:pt x="798084" y="476281"/>
                    <a:pt x="785176" y="50548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38100"/>
              <a:ext cx="584200" cy="957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55810" y="-2277037"/>
            <a:ext cx="4590041" cy="3944567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9393" y="0"/>
              <a:ext cx="794015" cy="698500"/>
            </a:xfrm>
            <a:custGeom>
              <a:avLst/>
              <a:gdLst/>
              <a:ahLst/>
              <a:cxnLst/>
              <a:rect l="l" t="t" r="r" b="b"/>
              <a:pathLst>
                <a:path w="794015" h="698500">
                  <a:moveTo>
                    <a:pt x="778809" y="391528"/>
                  </a:moveTo>
                  <a:lnTo>
                    <a:pt x="624805" y="656222"/>
                  </a:lnTo>
                  <a:cubicBezTo>
                    <a:pt x="609576" y="682397"/>
                    <a:pt x="581577" y="698500"/>
                    <a:pt x="551293" y="698500"/>
                  </a:cubicBezTo>
                  <a:lnTo>
                    <a:pt x="242721" y="698500"/>
                  </a:lnTo>
                  <a:cubicBezTo>
                    <a:pt x="212437" y="698500"/>
                    <a:pt x="184438" y="682397"/>
                    <a:pt x="169209" y="656222"/>
                  </a:cubicBezTo>
                  <a:lnTo>
                    <a:pt x="15205" y="391528"/>
                  </a:lnTo>
                  <a:cubicBezTo>
                    <a:pt x="0" y="365394"/>
                    <a:pt x="0" y="333106"/>
                    <a:pt x="15205" y="306972"/>
                  </a:cubicBezTo>
                  <a:lnTo>
                    <a:pt x="169209" y="42278"/>
                  </a:lnTo>
                  <a:cubicBezTo>
                    <a:pt x="184438" y="16103"/>
                    <a:pt x="212437" y="0"/>
                    <a:pt x="242721" y="0"/>
                  </a:cubicBezTo>
                  <a:lnTo>
                    <a:pt x="551293" y="0"/>
                  </a:lnTo>
                  <a:cubicBezTo>
                    <a:pt x="581577" y="0"/>
                    <a:pt x="609576" y="16103"/>
                    <a:pt x="624805" y="42278"/>
                  </a:cubicBezTo>
                  <a:lnTo>
                    <a:pt x="778809" y="306972"/>
                  </a:lnTo>
                  <a:cubicBezTo>
                    <a:pt x="794014" y="333106"/>
                    <a:pt x="794014" y="365394"/>
                    <a:pt x="778809" y="39152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5192266" y="217535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5945852" y="-2926309"/>
            <a:ext cx="4150639" cy="3566955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8596" y="0"/>
              <a:ext cx="795608" cy="698500"/>
            </a:xfrm>
            <a:custGeom>
              <a:avLst/>
              <a:gdLst/>
              <a:ahLst/>
              <a:cxnLst/>
              <a:rect l="l" t="t" r="r" b="b"/>
              <a:pathLst>
                <a:path w="795608" h="698500">
                  <a:moveTo>
                    <a:pt x="781692" y="387943"/>
                  </a:moveTo>
                  <a:lnTo>
                    <a:pt x="623516" y="659807"/>
                  </a:lnTo>
                  <a:cubicBezTo>
                    <a:pt x="609578" y="683763"/>
                    <a:pt x="583954" y="698500"/>
                    <a:pt x="556238" y="698500"/>
                  </a:cubicBezTo>
                  <a:lnTo>
                    <a:pt x="239370" y="698500"/>
                  </a:lnTo>
                  <a:cubicBezTo>
                    <a:pt x="211654" y="698500"/>
                    <a:pt x="186030" y="683763"/>
                    <a:pt x="172092" y="659807"/>
                  </a:cubicBezTo>
                  <a:lnTo>
                    <a:pt x="13916" y="387943"/>
                  </a:lnTo>
                  <a:cubicBezTo>
                    <a:pt x="0" y="364025"/>
                    <a:pt x="0" y="334475"/>
                    <a:pt x="13916" y="310557"/>
                  </a:cubicBezTo>
                  <a:lnTo>
                    <a:pt x="172092" y="38693"/>
                  </a:lnTo>
                  <a:cubicBezTo>
                    <a:pt x="186030" y="14737"/>
                    <a:pt x="211654" y="0"/>
                    <a:pt x="239370" y="0"/>
                  </a:cubicBezTo>
                  <a:lnTo>
                    <a:pt x="556238" y="0"/>
                  </a:lnTo>
                  <a:cubicBezTo>
                    <a:pt x="583954" y="0"/>
                    <a:pt x="609578" y="14737"/>
                    <a:pt x="623516" y="38693"/>
                  </a:cubicBezTo>
                  <a:lnTo>
                    <a:pt x="781692" y="310557"/>
                  </a:lnTo>
                  <a:cubicBezTo>
                    <a:pt x="795608" y="334475"/>
                    <a:pt x="795608" y="364025"/>
                    <a:pt x="781692" y="387943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>
            <a:off x="-295131" y="3215768"/>
            <a:ext cx="7904402" cy="0"/>
          </a:xfrm>
          <a:prstGeom prst="line">
            <a:avLst/>
          </a:prstGeom>
          <a:ln w="38100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>
            <a:off x="7956098" y="3011070"/>
            <a:ext cx="476388" cy="409396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18724" y="0"/>
              <a:ext cx="775352" cy="698500"/>
            </a:xfrm>
            <a:custGeom>
              <a:avLst/>
              <a:gdLst/>
              <a:ahLst/>
              <a:cxnLst/>
              <a:rect l="l" t="t" r="r" b="b"/>
              <a:pathLst>
                <a:path w="775352" h="698500">
                  <a:moveTo>
                    <a:pt x="745040" y="433531"/>
                  </a:moveTo>
                  <a:lnTo>
                    <a:pt x="639912" y="614219"/>
                  </a:lnTo>
                  <a:cubicBezTo>
                    <a:pt x="609553" y="666399"/>
                    <a:pt x="553737" y="698500"/>
                    <a:pt x="493368" y="698500"/>
                  </a:cubicBezTo>
                  <a:lnTo>
                    <a:pt x="281984" y="698500"/>
                  </a:lnTo>
                  <a:cubicBezTo>
                    <a:pt x="221615" y="698500"/>
                    <a:pt x="165799" y="666399"/>
                    <a:pt x="135440" y="614219"/>
                  </a:cubicBezTo>
                  <a:lnTo>
                    <a:pt x="30312" y="433531"/>
                  </a:lnTo>
                  <a:cubicBezTo>
                    <a:pt x="0" y="381432"/>
                    <a:pt x="0" y="317068"/>
                    <a:pt x="30312" y="264969"/>
                  </a:cubicBezTo>
                  <a:lnTo>
                    <a:pt x="135440" y="84281"/>
                  </a:lnTo>
                  <a:cubicBezTo>
                    <a:pt x="165799" y="32101"/>
                    <a:pt x="221615" y="0"/>
                    <a:pt x="281984" y="0"/>
                  </a:cubicBezTo>
                  <a:lnTo>
                    <a:pt x="493368" y="0"/>
                  </a:lnTo>
                  <a:cubicBezTo>
                    <a:pt x="553737" y="0"/>
                    <a:pt x="609553" y="32101"/>
                    <a:pt x="639912" y="84281"/>
                  </a:cubicBezTo>
                  <a:lnTo>
                    <a:pt x="745040" y="264969"/>
                  </a:lnTo>
                  <a:cubicBezTo>
                    <a:pt x="775352" y="317068"/>
                    <a:pt x="775352" y="381432"/>
                    <a:pt x="745040" y="43353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1251099" y="-1839931"/>
            <a:ext cx="9683585" cy="2314575"/>
            <a:chOff x="0" y="0"/>
            <a:chExt cx="2550409" cy="609600"/>
          </a:xfrm>
        </p:grpSpPr>
        <p:sp>
          <p:nvSpPr>
            <p:cNvPr id="18" name="Freeform 18"/>
            <p:cNvSpPr/>
            <p:nvPr/>
          </p:nvSpPr>
          <p:spPr>
            <a:xfrm>
              <a:off x="6799" y="0"/>
              <a:ext cx="2536812" cy="609600"/>
            </a:xfrm>
            <a:custGeom>
              <a:avLst/>
              <a:gdLst/>
              <a:ahLst/>
              <a:cxnLst/>
              <a:rect l="l" t="t" r="r" b="b"/>
              <a:pathLst>
                <a:path w="2536812" h="609600">
                  <a:moveTo>
                    <a:pt x="224383" y="609600"/>
                  </a:moveTo>
                  <a:lnTo>
                    <a:pt x="2312428" y="609600"/>
                  </a:lnTo>
                  <a:cubicBezTo>
                    <a:pt x="2329139" y="609600"/>
                    <a:pt x="2343974" y="598907"/>
                    <a:pt x="2349259" y="583054"/>
                  </a:cubicBezTo>
                  <a:lnTo>
                    <a:pt x="2534761" y="26546"/>
                  </a:lnTo>
                  <a:cubicBezTo>
                    <a:pt x="2536811" y="20396"/>
                    <a:pt x="2535780" y="13635"/>
                    <a:pt x="2531989" y="8376"/>
                  </a:cubicBezTo>
                  <a:cubicBezTo>
                    <a:pt x="2528199" y="3116"/>
                    <a:pt x="2522111" y="0"/>
                    <a:pt x="2515628" y="0"/>
                  </a:cubicBezTo>
                  <a:lnTo>
                    <a:pt x="21183" y="0"/>
                  </a:lnTo>
                  <a:cubicBezTo>
                    <a:pt x="14700" y="0"/>
                    <a:pt x="8612" y="3116"/>
                    <a:pt x="4822" y="8376"/>
                  </a:cubicBezTo>
                  <a:cubicBezTo>
                    <a:pt x="1031" y="13635"/>
                    <a:pt x="0" y="20396"/>
                    <a:pt x="2050" y="26546"/>
                  </a:cubicBezTo>
                  <a:lnTo>
                    <a:pt x="187552" y="583054"/>
                  </a:lnTo>
                  <a:cubicBezTo>
                    <a:pt x="192837" y="598907"/>
                    <a:pt x="207672" y="609600"/>
                    <a:pt x="224383" y="60960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9" name="TextBox 19"/>
            <p:cNvSpPr txBox="1"/>
            <p:nvPr/>
          </p:nvSpPr>
          <p:spPr>
            <a:xfrm>
              <a:off x="127000" y="-38100"/>
              <a:ext cx="2296409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61606" y="861800"/>
            <a:ext cx="10994205" cy="86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6"/>
              </a:lnSpc>
            </a:pPr>
            <a:r>
              <a:rPr lang="en-US" sz="5746" b="1" spc="976">
                <a:solidFill>
                  <a:srgbClr val="8564FB"/>
                </a:solidFill>
                <a:latin typeface="Telegraf Bold"/>
                <a:ea typeface="Telegraf Bold"/>
                <a:cs typeface="Telegraf Bold"/>
                <a:sym typeface="Telegraf Bold"/>
              </a:rPr>
              <a:t>Perbezaan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81317" y="1486563"/>
            <a:ext cx="10025493" cy="1649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6"/>
              </a:lnSpc>
            </a:pPr>
            <a:r>
              <a:rPr lang="en-US" sz="5746" spc="-126">
                <a:solidFill>
                  <a:srgbClr val="8564FB"/>
                </a:solidFill>
                <a:latin typeface="Telegraf"/>
                <a:ea typeface="Telegraf"/>
                <a:cs typeface="Telegraf"/>
                <a:sym typeface="Telegraf"/>
              </a:rPr>
              <a:t>Hari Rehat Minggu VS Hari Kelepasan Mingguan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99706" y="507297"/>
            <a:ext cx="6458176" cy="42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  <a:spcBef>
                <a:spcPct val="0"/>
              </a:spcBef>
            </a:pPr>
            <a:r>
              <a:rPr lang="en-US" sz="232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PELAKSANAAN HARI REHAT MINGGUAN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3815106" y="3854830"/>
            <a:ext cx="6937295" cy="6356930"/>
            <a:chOff x="0" y="0"/>
            <a:chExt cx="1747969" cy="16017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747969" cy="1601736"/>
            </a:xfrm>
            <a:custGeom>
              <a:avLst/>
              <a:gdLst/>
              <a:ahLst/>
              <a:cxnLst/>
              <a:rect l="l" t="t" r="r" b="b"/>
              <a:pathLst>
                <a:path w="1747969" h="1601736">
                  <a:moveTo>
                    <a:pt x="40175" y="0"/>
                  </a:moveTo>
                  <a:lnTo>
                    <a:pt x="1707794" y="0"/>
                  </a:lnTo>
                  <a:cubicBezTo>
                    <a:pt x="1718449" y="0"/>
                    <a:pt x="1728668" y="4233"/>
                    <a:pt x="1736202" y="11767"/>
                  </a:cubicBezTo>
                  <a:cubicBezTo>
                    <a:pt x="1743736" y="19301"/>
                    <a:pt x="1747969" y="29520"/>
                    <a:pt x="1747969" y="40175"/>
                  </a:cubicBezTo>
                  <a:lnTo>
                    <a:pt x="1747969" y="1561561"/>
                  </a:lnTo>
                  <a:cubicBezTo>
                    <a:pt x="1747969" y="1583749"/>
                    <a:pt x="1729982" y="1601736"/>
                    <a:pt x="1707794" y="1601736"/>
                  </a:cubicBezTo>
                  <a:lnTo>
                    <a:pt x="40175" y="1601736"/>
                  </a:lnTo>
                  <a:cubicBezTo>
                    <a:pt x="29520" y="1601736"/>
                    <a:pt x="19301" y="1597503"/>
                    <a:pt x="11767" y="1589969"/>
                  </a:cubicBezTo>
                  <a:cubicBezTo>
                    <a:pt x="4233" y="1582435"/>
                    <a:pt x="0" y="1572216"/>
                    <a:pt x="0" y="1561561"/>
                  </a:cubicBezTo>
                  <a:lnTo>
                    <a:pt x="0" y="40175"/>
                  </a:lnTo>
                  <a:cubicBezTo>
                    <a:pt x="0" y="29520"/>
                    <a:pt x="4233" y="19301"/>
                    <a:pt x="11767" y="11767"/>
                  </a:cubicBezTo>
                  <a:cubicBezTo>
                    <a:pt x="19301" y="4233"/>
                    <a:pt x="29520" y="0"/>
                    <a:pt x="40175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66675"/>
              <a:ext cx="1747969" cy="1668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096817" y="3525241"/>
            <a:ext cx="6209992" cy="906963"/>
            <a:chOff x="0" y="0"/>
            <a:chExt cx="1564713" cy="22852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564713" cy="228525"/>
            </a:xfrm>
            <a:custGeom>
              <a:avLst/>
              <a:gdLst/>
              <a:ahLst/>
              <a:cxnLst/>
              <a:rect l="l" t="t" r="r" b="b"/>
              <a:pathLst>
                <a:path w="1564713" h="228525">
                  <a:moveTo>
                    <a:pt x="24934" y="0"/>
                  </a:moveTo>
                  <a:lnTo>
                    <a:pt x="1539779" y="0"/>
                  </a:lnTo>
                  <a:cubicBezTo>
                    <a:pt x="1546392" y="0"/>
                    <a:pt x="1552734" y="2627"/>
                    <a:pt x="1557410" y="7303"/>
                  </a:cubicBezTo>
                  <a:cubicBezTo>
                    <a:pt x="1562086" y="11979"/>
                    <a:pt x="1564713" y="18321"/>
                    <a:pt x="1564713" y="24934"/>
                  </a:cubicBezTo>
                  <a:lnTo>
                    <a:pt x="1564713" y="203591"/>
                  </a:lnTo>
                  <a:cubicBezTo>
                    <a:pt x="1564713" y="210204"/>
                    <a:pt x="1562086" y="216546"/>
                    <a:pt x="1557410" y="221222"/>
                  </a:cubicBezTo>
                  <a:cubicBezTo>
                    <a:pt x="1552734" y="225898"/>
                    <a:pt x="1546392" y="228525"/>
                    <a:pt x="1539779" y="228525"/>
                  </a:cubicBezTo>
                  <a:lnTo>
                    <a:pt x="24934" y="228525"/>
                  </a:lnTo>
                  <a:cubicBezTo>
                    <a:pt x="18321" y="228525"/>
                    <a:pt x="11979" y="225898"/>
                    <a:pt x="7303" y="221222"/>
                  </a:cubicBezTo>
                  <a:cubicBezTo>
                    <a:pt x="2627" y="216546"/>
                    <a:pt x="0" y="210204"/>
                    <a:pt x="0" y="203591"/>
                  </a:cubicBezTo>
                  <a:lnTo>
                    <a:pt x="0" y="24934"/>
                  </a:lnTo>
                  <a:cubicBezTo>
                    <a:pt x="0" y="18321"/>
                    <a:pt x="2627" y="11979"/>
                    <a:pt x="7303" y="7303"/>
                  </a:cubicBezTo>
                  <a:cubicBezTo>
                    <a:pt x="11979" y="2627"/>
                    <a:pt x="18321" y="0"/>
                    <a:pt x="2493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8" name="TextBox 28"/>
            <p:cNvSpPr txBox="1"/>
            <p:nvPr/>
          </p:nvSpPr>
          <p:spPr>
            <a:xfrm>
              <a:off x="0" y="-66675"/>
              <a:ext cx="1564713" cy="295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4756335" y="3630293"/>
            <a:ext cx="5069616" cy="643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2"/>
              </a:lnSpc>
              <a:spcBef>
                <a:spcPct val="0"/>
              </a:spcBef>
            </a:pPr>
            <a:r>
              <a:rPr lang="en-US" sz="3523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Hari Rehat Mingguan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1083876" y="3930070"/>
            <a:ext cx="6937295" cy="6356930"/>
            <a:chOff x="0" y="0"/>
            <a:chExt cx="1747969" cy="1601736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747969" cy="1601736"/>
            </a:xfrm>
            <a:custGeom>
              <a:avLst/>
              <a:gdLst/>
              <a:ahLst/>
              <a:cxnLst/>
              <a:rect l="l" t="t" r="r" b="b"/>
              <a:pathLst>
                <a:path w="1747969" h="1601736">
                  <a:moveTo>
                    <a:pt x="40175" y="0"/>
                  </a:moveTo>
                  <a:lnTo>
                    <a:pt x="1707794" y="0"/>
                  </a:lnTo>
                  <a:cubicBezTo>
                    <a:pt x="1718449" y="0"/>
                    <a:pt x="1728668" y="4233"/>
                    <a:pt x="1736202" y="11767"/>
                  </a:cubicBezTo>
                  <a:cubicBezTo>
                    <a:pt x="1743736" y="19301"/>
                    <a:pt x="1747969" y="29520"/>
                    <a:pt x="1747969" y="40175"/>
                  </a:cubicBezTo>
                  <a:lnTo>
                    <a:pt x="1747969" y="1561561"/>
                  </a:lnTo>
                  <a:cubicBezTo>
                    <a:pt x="1747969" y="1583749"/>
                    <a:pt x="1729982" y="1601736"/>
                    <a:pt x="1707794" y="1601736"/>
                  </a:cubicBezTo>
                  <a:lnTo>
                    <a:pt x="40175" y="1601736"/>
                  </a:lnTo>
                  <a:cubicBezTo>
                    <a:pt x="29520" y="1601736"/>
                    <a:pt x="19301" y="1597503"/>
                    <a:pt x="11767" y="1589969"/>
                  </a:cubicBezTo>
                  <a:cubicBezTo>
                    <a:pt x="4233" y="1582435"/>
                    <a:pt x="0" y="1572216"/>
                    <a:pt x="0" y="1561561"/>
                  </a:cubicBezTo>
                  <a:lnTo>
                    <a:pt x="0" y="40175"/>
                  </a:lnTo>
                  <a:cubicBezTo>
                    <a:pt x="0" y="29520"/>
                    <a:pt x="4233" y="19301"/>
                    <a:pt x="11767" y="11767"/>
                  </a:cubicBezTo>
                  <a:cubicBezTo>
                    <a:pt x="19301" y="4233"/>
                    <a:pt x="29520" y="0"/>
                    <a:pt x="40175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66675"/>
              <a:ext cx="1747969" cy="1668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1504172" y="3533935"/>
            <a:ext cx="6209992" cy="906963"/>
            <a:chOff x="0" y="0"/>
            <a:chExt cx="1564713" cy="22852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564713" cy="228525"/>
            </a:xfrm>
            <a:custGeom>
              <a:avLst/>
              <a:gdLst/>
              <a:ahLst/>
              <a:cxnLst/>
              <a:rect l="l" t="t" r="r" b="b"/>
              <a:pathLst>
                <a:path w="1564713" h="228525">
                  <a:moveTo>
                    <a:pt x="24934" y="0"/>
                  </a:moveTo>
                  <a:lnTo>
                    <a:pt x="1539779" y="0"/>
                  </a:lnTo>
                  <a:cubicBezTo>
                    <a:pt x="1546392" y="0"/>
                    <a:pt x="1552734" y="2627"/>
                    <a:pt x="1557410" y="7303"/>
                  </a:cubicBezTo>
                  <a:cubicBezTo>
                    <a:pt x="1562086" y="11979"/>
                    <a:pt x="1564713" y="18321"/>
                    <a:pt x="1564713" y="24934"/>
                  </a:cubicBezTo>
                  <a:lnTo>
                    <a:pt x="1564713" y="203591"/>
                  </a:lnTo>
                  <a:cubicBezTo>
                    <a:pt x="1564713" y="210204"/>
                    <a:pt x="1562086" y="216546"/>
                    <a:pt x="1557410" y="221222"/>
                  </a:cubicBezTo>
                  <a:cubicBezTo>
                    <a:pt x="1552734" y="225898"/>
                    <a:pt x="1546392" y="228525"/>
                    <a:pt x="1539779" y="228525"/>
                  </a:cubicBezTo>
                  <a:lnTo>
                    <a:pt x="24934" y="228525"/>
                  </a:lnTo>
                  <a:cubicBezTo>
                    <a:pt x="18321" y="228525"/>
                    <a:pt x="11979" y="225898"/>
                    <a:pt x="7303" y="221222"/>
                  </a:cubicBezTo>
                  <a:cubicBezTo>
                    <a:pt x="2627" y="216546"/>
                    <a:pt x="0" y="210204"/>
                    <a:pt x="0" y="203591"/>
                  </a:cubicBezTo>
                  <a:lnTo>
                    <a:pt x="0" y="24934"/>
                  </a:lnTo>
                  <a:cubicBezTo>
                    <a:pt x="0" y="18321"/>
                    <a:pt x="2627" y="11979"/>
                    <a:pt x="7303" y="7303"/>
                  </a:cubicBezTo>
                  <a:cubicBezTo>
                    <a:pt x="11979" y="2627"/>
                    <a:pt x="18321" y="0"/>
                    <a:pt x="2493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5" name="TextBox 35"/>
            <p:cNvSpPr txBox="1"/>
            <p:nvPr/>
          </p:nvSpPr>
          <p:spPr>
            <a:xfrm>
              <a:off x="0" y="-66675"/>
              <a:ext cx="1564713" cy="295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1769384" y="3599603"/>
            <a:ext cx="5754280" cy="643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2"/>
              </a:lnSpc>
              <a:spcBef>
                <a:spcPct val="0"/>
              </a:spcBef>
            </a:pPr>
            <a:r>
              <a:rPr lang="en-US" sz="3523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Hari Kelepasan Mingguan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-509451" y="7920561"/>
            <a:ext cx="19306902" cy="1242688"/>
            <a:chOff x="0" y="0"/>
            <a:chExt cx="4864701" cy="313116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4864701" cy="313116"/>
            </a:xfrm>
            <a:custGeom>
              <a:avLst/>
              <a:gdLst/>
              <a:ahLst/>
              <a:cxnLst/>
              <a:rect l="l" t="t" r="r" b="b"/>
              <a:pathLst>
                <a:path w="4864701" h="313116">
                  <a:moveTo>
                    <a:pt x="8020" y="0"/>
                  </a:moveTo>
                  <a:lnTo>
                    <a:pt x="4856681" y="0"/>
                  </a:lnTo>
                  <a:cubicBezTo>
                    <a:pt x="4861111" y="0"/>
                    <a:pt x="4864701" y="3591"/>
                    <a:pt x="4864701" y="8020"/>
                  </a:cubicBezTo>
                  <a:lnTo>
                    <a:pt x="4864701" y="305097"/>
                  </a:lnTo>
                  <a:cubicBezTo>
                    <a:pt x="4864701" y="307224"/>
                    <a:pt x="4863856" y="309263"/>
                    <a:pt x="4862352" y="310767"/>
                  </a:cubicBezTo>
                  <a:cubicBezTo>
                    <a:pt x="4860848" y="312271"/>
                    <a:pt x="4858808" y="313116"/>
                    <a:pt x="4856681" y="313116"/>
                  </a:cubicBezTo>
                  <a:lnTo>
                    <a:pt x="8020" y="313116"/>
                  </a:lnTo>
                  <a:cubicBezTo>
                    <a:pt x="5893" y="313116"/>
                    <a:pt x="3853" y="312271"/>
                    <a:pt x="2349" y="310767"/>
                  </a:cubicBezTo>
                  <a:cubicBezTo>
                    <a:pt x="845" y="309263"/>
                    <a:pt x="0" y="307224"/>
                    <a:pt x="0" y="305097"/>
                  </a:cubicBezTo>
                  <a:lnTo>
                    <a:pt x="0" y="8020"/>
                  </a:lnTo>
                  <a:cubicBezTo>
                    <a:pt x="0" y="5893"/>
                    <a:pt x="845" y="3853"/>
                    <a:pt x="2349" y="2349"/>
                  </a:cubicBezTo>
                  <a:cubicBezTo>
                    <a:pt x="3853" y="845"/>
                    <a:pt x="5893" y="0"/>
                    <a:pt x="802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39" name="TextBox 39"/>
            <p:cNvSpPr txBox="1"/>
            <p:nvPr/>
          </p:nvSpPr>
          <p:spPr>
            <a:xfrm>
              <a:off x="0" y="-66675"/>
              <a:ext cx="4864701" cy="3797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399706" y="4630074"/>
            <a:ext cx="3126516" cy="643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32"/>
              </a:lnSpc>
              <a:spcBef>
                <a:spcPct val="0"/>
              </a:spcBef>
            </a:pPr>
            <a:r>
              <a:rPr lang="en-US" sz="3523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Definisi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-1018902" y="5652971"/>
            <a:ext cx="19306902" cy="1242688"/>
            <a:chOff x="0" y="0"/>
            <a:chExt cx="4864701" cy="313116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4864701" cy="313116"/>
            </a:xfrm>
            <a:custGeom>
              <a:avLst/>
              <a:gdLst/>
              <a:ahLst/>
              <a:cxnLst/>
              <a:rect l="l" t="t" r="r" b="b"/>
              <a:pathLst>
                <a:path w="4864701" h="313116">
                  <a:moveTo>
                    <a:pt x="8020" y="0"/>
                  </a:moveTo>
                  <a:lnTo>
                    <a:pt x="4856681" y="0"/>
                  </a:lnTo>
                  <a:cubicBezTo>
                    <a:pt x="4861111" y="0"/>
                    <a:pt x="4864701" y="3591"/>
                    <a:pt x="4864701" y="8020"/>
                  </a:cubicBezTo>
                  <a:lnTo>
                    <a:pt x="4864701" y="305097"/>
                  </a:lnTo>
                  <a:cubicBezTo>
                    <a:pt x="4864701" y="307224"/>
                    <a:pt x="4863856" y="309263"/>
                    <a:pt x="4862352" y="310767"/>
                  </a:cubicBezTo>
                  <a:cubicBezTo>
                    <a:pt x="4860848" y="312271"/>
                    <a:pt x="4858808" y="313116"/>
                    <a:pt x="4856681" y="313116"/>
                  </a:cubicBezTo>
                  <a:lnTo>
                    <a:pt x="8020" y="313116"/>
                  </a:lnTo>
                  <a:cubicBezTo>
                    <a:pt x="5893" y="313116"/>
                    <a:pt x="3853" y="312271"/>
                    <a:pt x="2349" y="310767"/>
                  </a:cubicBezTo>
                  <a:cubicBezTo>
                    <a:pt x="845" y="309263"/>
                    <a:pt x="0" y="307224"/>
                    <a:pt x="0" y="305097"/>
                  </a:cubicBezTo>
                  <a:lnTo>
                    <a:pt x="0" y="8020"/>
                  </a:lnTo>
                  <a:cubicBezTo>
                    <a:pt x="0" y="5893"/>
                    <a:pt x="845" y="3853"/>
                    <a:pt x="2349" y="2349"/>
                  </a:cubicBezTo>
                  <a:cubicBezTo>
                    <a:pt x="3853" y="845"/>
                    <a:pt x="5893" y="0"/>
                    <a:pt x="802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43" name="TextBox 43"/>
            <p:cNvSpPr txBox="1"/>
            <p:nvPr/>
          </p:nvSpPr>
          <p:spPr>
            <a:xfrm>
              <a:off x="0" y="-66675"/>
              <a:ext cx="4864701" cy="3797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399706" y="5942820"/>
            <a:ext cx="3126516" cy="643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32"/>
              </a:lnSpc>
              <a:spcBef>
                <a:spcPct val="0"/>
              </a:spcBef>
            </a:pPr>
            <a:r>
              <a:rPr lang="en-US" sz="3523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Kekerapan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399706" y="7019465"/>
            <a:ext cx="3126516" cy="643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32"/>
              </a:lnSpc>
              <a:spcBef>
                <a:spcPct val="0"/>
              </a:spcBef>
            </a:pPr>
            <a:r>
              <a:rPr lang="en-US" sz="3523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Tujuan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99706" y="8170367"/>
            <a:ext cx="3126516" cy="643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32"/>
              </a:lnSpc>
              <a:spcBef>
                <a:spcPct val="0"/>
              </a:spcBef>
            </a:pPr>
            <a:r>
              <a:rPr lang="en-US" sz="3523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Fleksibiliti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399706" y="9229925"/>
            <a:ext cx="3126516" cy="643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32"/>
              </a:lnSpc>
              <a:spcBef>
                <a:spcPct val="0"/>
              </a:spcBef>
            </a:pPr>
            <a:r>
              <a:rPr lang="en-US" sz="3523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Contoh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348723" y="4584605"/>
            <a:ext cx="5477227" cy="826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1"/>
              </a:lnSpc>
            </a:pPr>
            <a:r>
              <a:rPr lang="en-US" sz="28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Hari </a:t>
            </a:r>
            <a:r>
              <a:rPr lang="en-US" sz="28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rehat</a:t>
            </a:r>
            <a:r>
              <a:rPr lang="en-US" sz="28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selepas</a:t>
            </a:r>
            <a:r>
              <a:rPr lang="en-US" sz="28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kitaran</a:t>
            </a:r>
            <a:r>
              <a:rPr lang="en-US" sz="28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kerja</a:t>
            </a:r>
            <a:r>
              <a:rPr lang="en-US" sz="28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tertentu</a:t>
            </a:r>
            <a:r>
              <a:rPr lang="en-US" sz="28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.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348723" y="5835939"/>
            <a:ext cx="5477227" cy="826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1"/>
              </a:lnSpc>
            </a:pPr>
            <a:r>
              <a:rPr lang="en-US" sz="28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Sekurang-kurangnya 1 hari selepas jadual kerja.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4348723" y="6973996"/>
            <a:ext cx="5477227" cy="826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1"/>
              </a:lnSpc>
            </a:pPr>
            <a:r>
              <a:rPr lang="en-US" sz="28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Rehat untuk pemulihan tenaga selepas bekerja.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4348723" y="8149161"/>
            <a:ext cx="5477227" cy="826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1"/>
              </a:lnSpc>
            </a:pPr>
            <a:r>
              <a:rPr lang="en-US" sz="28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Boleh berubah mengikut keperluan operasi.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4348723" y="9289230"/>
            <a:ext cx="5477227" cy="416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1"/>
              </a:lnSpc>
            </a:pPr>
            <a:r>
              <a:rPr lang="en-US" sz="28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Rehat selepas 8 syif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1769384" y="4584605"/>
            <a:ext cx="547722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1"/>
              </a:lnSpc>
            </a:pPr>
            <a:r>
              <a:rPr lang="en-US" sz="28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Hari cuti tetap dalam seminggu.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1769384" y="6104745"/>
            <a:ext cx="5477227" cy="416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1"/>
              </a:lnSpc>
            </a:pPr>
            <a:r>
              <a:rPr lang="en-US" sz="28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Tetap setiap minggu.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1769384" y="7038534"/>
            <a:ext cx="547722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1"/>
              </a:lnSpc>
            </a:pPr>
            <a:r>
              <a:rPr lang="en-US" sz="28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Mematuhi norma cuti organisasi.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1769384" y="8383013"/>
            <a:ext cx="5477227" cy="416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1"/>
              </a:lnSpc>
            </a:pPr>
            <a:r>
              <a:rPr lang="en-US" sz="28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Tetap setiap minggu.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1769384" y="9210875"/>
            <a:ext cx="5477227" cy="826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1"/>
              </a:lnSpc>
            </a:pPr>
            <a:r>
              <a:rPr lang="en-US" sz="28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Hari Yang ditetapkan sebagai Off.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2924" y="-963938"/>
            <a:ext cx="9772424" cy="8398177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8671" y="0"/>
              <a:ext cx="795458" cy="698500"/>
            </a:xfrm>
            <a:custGeom>
              <a:avLst/>
              <a:gdLst/>
              <a:ahLst/>
              <a:cxnLst/>
              <a:rect l="l" t="t" r="r" b="b"/>
              <a:pathLst>
                <a:path w="795458" h="698500">
                  <a:moveTo>
                    <a:pt x="781420" y="388281"/>
                  </a:moveTo>
                  <a:lnTo>
                    <a:pt x="623638" y="659469"/>
                  </a:lnTo>
                  <a:cubicBezTo>
                    <a:pt x="609578" y="683634"/>
                    <a:pt x="583730" y="698500"/>
                    <a:pt x="555772" y="698500"/>
                  </a:cubicBezTo>
                  <a:lnTo>
                    <a:pt x="239686" y="698500"/>
                  </a:lnTo>
                  <a:cubicBezTo>
                    <a:pt x="211728" y="698500"/>
                    <a:pt x="185880" y="683634"/>
                    <a:pt x="171820" y="659469"/>
                  </a:cubicBezTo>
                  <a:lnTo>
                    <a:pt x="14038" y="388281"/>
                  </a:lnTo>
                  <a:cubicBezTo>
                    <a:pt x="0" y="364154"/>
                    <a:pt x="0" y="334346"/>
                    <a:pt x="14038" y="310219"/>
                  </a:cubicBezTo>
                  <a:lnTo>
                    <a:pt x="171820" y="39031"/>
                  </a:lnTo>
                  <a:cubicBezTo>
                    <a:pt x="185880" y="14866"/>
                    <a:pt x="211728" y="0"/>
                    <a:pt x="239686" y="0"/>
                  </a:cubicBezTo>
                  <a:lnTo>
                    <a:pt x="555772" y="0"/>
                  </a:lnTo>
                  <a:cubicBezTo>
                    <a:pt x="583730" y="0"/>
                    <a:pt x="609578" y="14866"/>
                    <a:pt x="623638" y="39031"/>
                  </a:cubicBezTo>
                  <a:lnTo>
                    <a:pt x="781420" y="310219"/>
                  </a:lnTo>
                  <a:cubicBezTo>
                    <a:pt x="795458" y="334346"/>
                    <a:pt x="795458" y="364154"/>
                    <a:pt x="781420" y="38828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95332" y="-276909"/>
            <a:ext cx="8408539" cy="7281416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 rot="155999">
              <a:off x="50716" y="-41876"/>
              <a:ext cx="4181009" cy="3792152"/>
            </a:xfrm>
            <a:custGeom>
              <a:avLst/>
              <a:gdLst/>
              <a:ahLst/>
              <a:cxnLst/>
              <a:rect l="l" t="t" r="r" b="b"/>
              <a:pathLst>
                <a:path w="4181009" h="3792152">
                  <a:moveTo>
                    <a:pt x="2799675" y="7762"/>
                  </a:moveTo>
                  <a:lnTo>
                    <a:pt x="1213109" y="79808"/>
                  </a:lnTo>
                  <a:cubicBezTo>
                    <a:pt x="1042180" y="87569"/>
                    <a:pt x="888374" y="185928"/>
                    <a:pt x="809626" y="337836"/>
                  </a:cubicBezTo>
                  <a:lnTo>
                    <a:pt x="78747" y="1747723"/>
                  </a:lnTo>
                  <a:cubicBezTo>
                    <a:pt x="0" y="1899628"/>
                    <a:pt x="8281" y="2082006"/>
                    <a:pt x="100472" y="2226149"/>
                  </a:cubicBezTo>
                  <a:lnTo>
                    <a:pt x="956125" y="3563992"/>
                  </a:lnTo>
                  <a:cubicBezTo>
                    <a:pt x="1048316" y="3708137"/>
                    <a:pt x="1210404" y="3792152"/>
                    <a:pt x="1381333" y="3784390"/>
                  </a:cubicBezTo>
                  <a:lnTo>
                    <a:pt x="2967899" y="3712344"/>
                  </a:lnTo>
                  <a:cubicBezTo>
                    <a:pt x="3138829" y="3704583"/>
                    <a:pt x="3292634" y="3606223"/>
                    <a:pt x="3371383" y="3454316"/>
                  </a:cubicBezTo>
                  <a:lnTo>
                    <a:pt x="4102262" y="2044429"/>
                  </a:lnTo>
                  <a:cubicBezTo>
                    <a:pt x="4181009" y="1892524"/>
                    <a:pt x="4172727" y="1710146"/>
                    <a:pt x="4080536" y="1566003"/>
                  </a:cubicBezTo>
                  <a:lnTo>
                    <a:pt x="3224883" y="228160"/>
                  </a:lnTo>
                  <a:cubicBezTo>
                    <a:pt x="3132692" y="84015"/>
                    <a:pt x="2970604" y="0"/>
                    <a:pt x="2799675" y="7762"/>
                  </a:cubicBezTo>
                  <a:close/>
                </a:path>
              </a:pathLst>
            </a:custGeom>
            <a:blipFill>
              <a:blip r:embed="rId2"/>
              <a:stretch>
                <a:fillRect l="-17628" t="-318" r="-1779" b="-153231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028700" y="7867247"/>
            <a:ext cx="7674052" cy="6594889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11042" y="0"/>
              <a:ext cx="790716" cy="698500"/>
            </a:xfrm>
            <a:custGeom>
              <a:avLst/>
              <a:gdLst/>
              <a:ahLst/>
              <a:cxnLst/>
              <a:rect l="l" t="t" r="r" b="b"/>
              <a:pathLst>
                <a:path w="790716" h="698500">
                  <a:moveTo>
                    <a:pt x="772840" y="398954"/>
                  </a:moveTo>
                  <a:lnTo>
                    <a:pt x="627476" y="648796"/>
                  </a:lnTo>
                  <a:cubicBezTo>
                    <a:pt x="609572" y="679569"/>
                    <a:pt x="576656" y="698500"/>
                    <a:pt x="541054" y="698500"/>
                  </a:cubicBezTo>
                  <a:lnTo>
                    <a:pt x="249662" y="698500"/>
                  </a:lnTo>
                  <a:cubicBezTo>
                    <a:pt x="214060" y="698500"/>
                    <a:pt x="181144" y="679569"/>
                    <a:pt x="163240" y="648796"/>
                  </a:cubicBezTo>
                  <a:lnTo>
                    <a:pt x="17876" y="398954"/>
                  </a:lnTo>
                  <a:cubicBezTo>
                    <a:pt x="0" y="368229"/>
                    <a:pt x="0" y="330271"/>
                    <a:pt x="17876" y="299546"/>
                  </a:cubicBezTo>
                  <a:lnTo>
                    <a:pt x="163240" y="49704"/>
                  </a:lnTo>
                  <a:cubicBezTo>
                    <a:pt x="181144" y="18931"/>
                    <a:pt x="214060" y="0"/>
                    <a:pt x="249662" y="0"/>
                  </a:cubicBezTo>
                  <a:lnTo>
                    <a:pt x="541054" y="0"/>
                  </a:lnTo>
                  <a:cubicBezTo>
                    <a:pt x="576656" y="0"/>
                    <a:pt x="609572" y="18931"/>
                    <a:pt x="627476" y="49704"/>
                  </a:cubicBezTo>
                  <a:lnTo>
                    <a:pt x="772840" y="299546"/>
                  </a:lnTo>
                  <a:cubicBezTo>
                    <a:pt x="790716" y="330271"/>
                    <a:pt x="790716" y="368229"/>
                    <a:pt x="772840" y="398954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5168339" y="1272359"/>
            <a:ext cx="7674052" cy="6594889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11042" y="0"/>
              <a:ext cx="790716" cy="698500"/>
            </a:xfrm>
            <a:custGeom>
              <a:avLst/>
              <a:gdLst/>
              <a:ahLst/>
              <a:cxnLst/>
              <a:rect l="l" t="t" r="r" b="b"/>
              <a:pathLst>
                <a:path w="790716" h="698500">
                  <a:moveTo>
                    <a:pt x="772840" y="398954"/>
                  </a:moveTo>
                  <a:lnTo>
                    <a:pt x="627476" y="648796"/>
                  </a:lnTo>
                  <a:cubicBezTo>
                    <a:pt x="609572" y="679569"/>
                    <a:pt x="576656" y="698500"/>
                    <a:pt x="541054" y="698500"/>
                  </a:cubicBezTo>
                  <a:lnTo>
                    <a:pt x="249662" y="698500"/>
                  </a:lnTo>
                  <a:cubicBezTo>
                    <a:pt x="214060" y="698500"/>
                    <a:pt x="181144" y="679569"/>
                    <a:pt x="163240" y="648796"/>
                  </a:cubicBezTo>
                  <a:lnTo>
                    <a:pt x="17876" y="398954"/>
                  </a:lnTo>
                  <a:cubicBezTo>
                    <a:pt x="0" y="368229"/>
                    <a:pt x="0" y="330271"/>
                    <a:pt x="17876" y="299546"/>
                  </a:cubicBezTo>
                  <a:lnTo>
                    <a:pt x="163240" y="49704"/>
                  </a:lnTo>
                  <a:cubicBezTo>
                    <a:pt x="181144" y="18931"/>
                    <a:pt x="214060" y="0"/>
                    <a:pt x="249662" y="0"/>
                  </a:cubicBezTo>
                  <a:lnTo>
                    <a:pt x="541054" y="0"/>
                  </a:lnTo>
                  <a:cubicBezTo>
                    <a:pt x="576656" y="0"/>
                    <a:pt x="609572" y="18931"/>
                    <a:pt x="627476" y="49704"/>
                  </a:cubicBezTo>
                  <a:lnTo>
                    <a:pt x="772840" y="299546"/>
                  </a:lnTo>
                  <a:cubicBezTo>
                    <a:pt x="790716" y="330271"/>
                    <a:pt x="790716" y="368229"/>
                    <a:pt x="772840" y="398954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8589746" y="4743570"/>
            <a:ext cx="914125" cy="799860"/>
          </a:xfrm>
          <a:custGeom>
            <a:avLst/>
            <a:gdLst/>
            <a:ahLst/>
            <a:cxnLst/>
            <a:rect l="l" t="t" r="r" b="b"/>
            <a:pathLst>
              <a:path w="914125" h="799860">
                <a:moveTo>
                  <a:pt x="0" y="0"/>
                </a:moveTo>
                <a:lnTo>
                  <a:pt x="914126" y="0"/>
                </a:lnTo>
                <a:lnTo>
                  <a:pt x="914126" y="799860"/>
                </a:lnTo>
                <a:lnTo>
                  <a:pt x="0" y="799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AutoShape 14"/>
          <p:cNvSpPr/>
          <p:nvPr/>
        </p:nvSpPr>
        <p:spPr>
          <a:xfrm>
            <a:off x="11121735" y="3235150"/>
            <a:ext cx="7904402" cy="0"/>
          </a:xfrm>
          <a:prstGeom prst="line">
            <a:avLst/>
          </a:prstGeom>
          <a:ln w="38100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10329687" y="3030452"/>
            <a:ext cx="476388" cy="409396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18724" y="0"/>
              <a:ext cx="775352" cy="698500"/>
            </a:xfrm>
            <a:custGeom>
              <a:avLst/>
              <a:gdLst/>
              <a:ahLst/>
              <a:cxnLst/>
              <a:rect l="l" t="t" r="r" b="b"/>
              <a:pathLst>
                <a:path w="775352" h="698500">
                  <a:moveTo>
                    <a:pt x="745040" y="433531"/>
                  </a:moveTo>
                  <a:lnTo>
                    <a:pt x="639912" y="614219"/>
                  </a:lnTo>
                  <a:cubicBezTo>
                    <a:pt x="609553" y="666399"/>
                    <a:pt x="553737" y="698500"/>
                    <a:pt x="493368" y="698500"/>
                  </a:cubicBezTo>
                  <a:lnTo>
                    <a:pt x="281984" y="698500"/>
                  </a:lnTo>
                  <a:cubicBezTo>
                    <a:pt x="221615" y="698500"/>
                    <a:pt x="165799" y="666399"/>
                    <a:pt x="135440" y="614219"/>
                  </a:cubicBezTo>
                  <a:lnTo>
                    <a:pt x="30312" y="433531"/>
                  </a:lnTo>
                  <a:cubicBezTo>
                    <a:pt x="0" y="381432"/>
                    <a:pt x="0" y="317068"/>
                    <a:pt x="30312" y="264969"/>
                  </a:cubicBezTo>
                  <a:lnTo>
                    <a:pt x="135440" y="84281"/>
                  </a:lnTo>
                  <a:cubicBezTo>
                    <a:pt x="165799" y="32101"/>
                    <a:pt x="221615" y="0"/>
                    <a:pt x="281984" y="0"/>
                  </a:cubicBezTo>
                  <a:lnTo>
                    <a:pt x="493368" y="0"/>
                  </a:lnTo>
                  <a:cubicBezTo>
                    <a:pt x="553737" y="0"/>
                    <a:pt x="609553" y="32101"/>
                    <a:pt x="639912" y="84281"/>
                  </a:cubicBezTo>
                  <a:lnTo>
                    <a:pt x="745040" y="264969"/>
                  </a:lnTo>
                  <a:cubicBezTo>
                    <a:pt x="775352" y="317068"/>
                    <a:pt x="775352" y="381432"/>
                    <a:pt x="745040" y="43353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1301410" y="6236187"/>
            <a:ext cx="2788193" cy="2396103"/>
            <a:chOff x="0" y="0"/>
            <a:chExt cx="812800" cy="698500"/>
          </a:xfrm>
        </p:grpSpPr>
        <p:sp>
          <p:nvSpPr>
            <p:cNvPr id="19" name="Freeform 19"/>
            <p:cNvSpPr/>
            <p:nvPr/>
          </p:nvSpPr>
          <p:spPr>
            <a:xfrm>
              <a:off x="15463" y="0"/>
              <a:ext cx="781875" cy="698500"/>
            </a:xfrm>
            <a:custGeom>
              <a:avLst/>
              <a:gdLst/>
              <a:ahLst/>
              <a:cxnLst/>
              <a:rect l="l" t="t" r="r" b="b"/>
              <a:pathLst>
                <a:path w="781875" h="698500">
                  <a:moveTo>
                    <a:pt x="756842" y="418851"/>
                  </a:moveTo>
                  <a:lnTo>
                    <a:pt x="634632" y="628899"/>
                  </a:lnTo>
                  <a:cubicBezTo>
                    <a:pt x="609561" y="671991"/>
                    <a:pt x="563467" y="698500"/>
                    <a:pt x="513613" y="698500"/>
                  </a:cubicBezTo>
                  <a:lnTo>
                    <a:pt x="268261" y="698500"/>
                  </a:lnTo>
                  <a:cubicBezTo>
                    <a:pt x="218407" y="698500"/>
                    <a:pt x="172313" y="671991"/>
                    <a:pt x="147242" y="628899"/>
                  </a:cubicBezTo>
                  <a:lnTo>
                    <a:pt x="25032" y="418851"/>
                  </a:lnTo>
                  <a:cubicBezTo>
                    <a:pt x="0" y="375826"/>
                    <a:pt x="0" y="322674"/>
                    <a:pt x="25032" y="279649"/>
                  </a:cubicBezTo>
                  <a:lnTo>
                    <a:pt x="147242" y="69601"/>
                  </a:lnTo>
                  <a:cubicBezTo>
                    <a:pt x="172313" y="26509"/>
                    <a:pt x="218407" y="0"/>
                    <a:pt x="268261" y="0"/>
                  </a:cubicBezTo>
                  <a:lnTo>
                    <a:pt x="513613" y="0"/>
                  </a:lnTo>
                  <a:cubicBezTo>
                    <a:pt x="563467" y="0"/>
                    <a:pt x="609561" y="26509"/>
                    <a:pt x="634632" y="69601"/>
                  </a:cubicBezTo>
                  <a:lnTo>
                    <a:pt x="756842" y="279649"/>
                  </a:lnTo>
                  <a:cubicBezTo>
                    <a:pt x="781874" y="322674"/>
                    <a:pt x="781874" y="375826"/>
                    <a:pt x="756842" y="41885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503872" y="4746222"/>
            <a:ext cx="8020431" cy="312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“dimana kerja vs rehat bagi sektor pekerjaan (bomba) yang memerlukan kesiapsiagaan fizikal dan mental yang sihat”</a:t>
            </a:r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 b="1">
              <a:solidFill>
                <a:srgbClr val="000000"/>
              </a:solidFill>
              <a:latin typeface="Telegraf Bold"/>
              <a:ea typeface="Telegraf Bold"/>
              <a:cs typeface="Telegraf Bold"/>
              <a:sym typeface="Telegraf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198177" y="7870028"/>
            <a:ext cx="6811458" cy="221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Amanat Menteri KPKT 2025 : 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Melonjakkan Kecemerlangan Sebagai Kementerian Berprestasi Tinggi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17 Januari 2025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912795" y="1379316"/>
            <a:ext cx="10994205" cy="86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06"/>
              </a:lnSpc>
            </a:pPr>
            <a:r>
              <a:rPr lang="en-US" sz="5746" b="1" spc="976">
                <a:solidFill>
                  <a:srgbClr val="8564FB"/>
                </a:solidFill>
                <a:latin typeface="Telegraf Bold"/>
                <a:ea typeface="Telegraf Bold"/>
                <a:cs typeface="Telegraf Bold"/>
                <a:sym typeface="Telegraf Bold"/>
              </a:rPr>
              <a:t>Pelaksanaan HRM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881507" y="2075489"/>
            <a:ext cx="10025493" cy="86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06"/>
              </a:lnSpc>
            </a:pPr>
            <a:r>
              <a:rPr lang="en-US" sz="5746" spc="-126">
                <a:solidFill>
                  <a:srgbClr val="8564FB"/>
                </a:solidFill>
                <a:latin typeface="Telegraf"/>
                <a:ea typeface="Telegraf"/>
                <a:cs typeface="Telegraf"/>
                <a:sym typeface="Telegraf"/>
              </a:rPr>
              <a:t>Worklife Balance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448824" y="952500"/>
            <a:ext cx="6458176" cy="42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49"/>
              </a:lnSpc>
              <a:spcBef>
                <a:spcPct val="0"/>
              </a:spcBef>
            </a:pPr>
            <a:r>
              <a:rPr lang="en-US" sz="232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PELAKSANAAN HARI REHAT MINGGUAN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0880" y="5846174"/>
            <a:ext cx="6338177" cy="5462756"/>
            <a:chOff x="0" y="0"/>
            <a:chExt cx="768523" cy="662376"/>
          </a:xfrm>
        </p:grpSpPr>
        <p:sp>
          <p:nvSpPr>
            <p:cNvPr id="3" name="Freeform 3"/>
            <p:cNvSpPr/>
            <p:nvPr/>
          </p:nvSpPr>
          <p:spPr>
            <a:xfrm>
              <a:off x="14072" y="0"/>
              <a:ext cx="740380" cy="662376"/>
            </a:xfrm>
            <a:custGeom>
              <a:avLst/>
              <a:gdLst/>
              <a:ahLst/>
              <a:cxnLst/>
              <a:rect l="l" t="t" r="r" b="b"/>
              <a:pathLst>
                <a:path w="740380" h="662376">
                  <a:moveTo>
                    <a:pt x="718040" y="390532"/>
                  </a:moveTo>
                  <a:lnTo>
                    <a:pt x="587662" y="603031"/>
                  </a:lnTo>
                  <a:cubicBezTo>
                    <a:pt x="565039" y="639903"/>
                    <a:pt x="524886" y="662376"/>
                    <a:pt x="481627" y="662376"/>
                  </a:cubicBezTo>
                  <a:lnTo>
                    <a:pt x="258752" y="662376"/>
                  </a:lnTo>
                  <a:cubicBezTo>
                    <a:pt x="215493" y="662376"/>
                    <a:pt x="175340" y="639903"/>
                    <a:pt x="152717" y="603031"/>
                  </a:cubicBezTo>
                  <a:lnTo>
                    <a:pt x="22339" y="390532"/>
                  </a:lnTo>
                  <a:cubicBezTo>
                    <a:pt x="0" y="354123"/>
                    <a:pt x="0" y="308253"/>
                    <a:pt x="22339" y="271843"/>
                  </a:cubicBezTo>
                  <a:lnTo>
                    <a:pt x="152717" y="59344"/>
                  </a:lnTo>
                  <a:cubicBezTo>
                    <a:pt x="175340" y="22472"/>
                    <a:pt x="215493" y="0"/>
                    <a:pt x="258752" y="0"/>
                  </a:cubicBezTo>
                  <a:lnTo>
                    <a:pt x="481627" y="0"/>
                  </a:lnTo>
                  <a:cubicBezTo>
                    <a:pt x="524886" y="0"/>
                    <a:pt x="565039" y="22472"/>
                    <a:pt x="587662" y="59344"/>
                  </a:cubicBezTo>
                  <a:lnTo>
                    <a:pt x="718040" y="271843"/>
                  </a:lnTo>
                  <a:cubicBezTo>
                    <a:pt x="740379" y="308253"/>
                    <a:pt x="740379" y="354123"/>
                    <a:pt x="718040" y="390532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39923" cy="700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19221" y="6153843"/>
            <a:ext cx="5581494" cy="4847418"/>
            <a:chOff x="0" y="0"/>
            <a:chExt cx="4049156" cy="3516612"/>
          </a:xfrm>
        </p:grpSpPr>
        <p:sp>
          <p:nvSpPr>
            <p:cNvPr id="6" name="Freeform 6"/>
            <p:cNvSpPr/>
            <p:nvPr/>
          </p:nvSpPr>
          <p:spPr>
            <a:xfrm>
              <a:off x="79179" y="0"/>
              <a:ext cx="3890797" cy="3516612"/>
            </a:xfrm>
            <a:custGeom>
              <a:avLst/>
              <a:gdLst/>
              <a:ahLst/>
              <a:cxnLst/>
              <a:rect l="l" t="t" r="r" b="b"/>
              <a:pathLst>
                <a:path w="3890797" h="3516612">
                  <a:moveTo>
                    <a:pt x="2541125" y="0"/>
                  </a:moveTo>
                  <a:lnTo>
                    <a:pt x="1349673" y="0"/>
                  </a:lnTo>
                  <a:cubicBezTo>
                    <a:pt x="1091952" y="0"/>
                    <a:pt x="853858" y="137658"/>
                    <a:pt x="725271" y="361009"/>
                  </a:cubicBezTo>
                  <a:lnTo>
                    <a:pt x="128660" y="1397297"/>
                  </a:lnTo>
                  <a:cubicBezTo>
                    <a:pt x="0" y="1620775"/>
                    <a:pt x="0" y="1895837"/>
                    <a:pt x="128660" y="2119315"/>
                  </a:cubicBezTo>
                  <a:lnTo>
                    <a:pt x="725271" y="3155603"/>
                  </a:lnTo>
                  <a:cubicBezTo>
                    <a:pt x="853858" y="3378954"/>
                    <a:pt x="1091952" y="3516612"/>
                    <a:pt x="1349673" y="3516612"/>
                  </a:cubicBezTo>
                  <a:lnTo>
                    <a:pt x="2541125" y="3516612"/>
                  </a:lnTo>
                  <a:cubicBezTo>
                    <a:pt x="2798846" y="3516612"/>
                    <a:pt x="3036940" y="3378954"/>
                    <a:pt x="3165527" y="3155603"/>
                  </a:cubicBezTo>
                  <a:lnTo>
                    <a:pt x="3762137" y="2119315"/>
                  </a:lnTo>
                  <a:cubicBezTo>
                    <a:pt x="3890798" y="1895837"/>
                    <a:pt x="3890798" y="1620775"/>
                    <a:pt x="3762137" y="1397297"/>
                  </a:cubicBezTo>
                  <a:lnTo>
                    <a:pt x="3165527" y="361009"/>
                  </a:lnTo>
                  <a:cubicBezTo>
                    <a:pt x="3036940" y="137658"/>
                    <a:pt x="2798846" y="0"/>
                    <a:pt x="2541125" y="0"/>
                  </a:cubicBezTo>
                  <a:close/>
                </a:path>
              </a:pathLst>
            </a:custGeom>
            <a:blipFill>
              <a:blip r:embed="rId2"/>
              <a:stretch>
                <a:fillRect l="-16116" r="-16116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1208943" y="5846174"/>
            <a:ext cx="6338177" cy="5462756"/>
            <a:chOff x="0" y="0"/>
            <a:chExt cx="768523" cy="662376"/>
          </a:xfrm>
        </p:grpSpPr>
        <p:sp>
          <p:nvSpPr>
            <p:cNvPr id="8" name="Freeform 8"/>
            <p:cNvSpPr/>
            <p:nvPr/>
          </p:nvSpPr>
          <p:spPr>
            <a:xfrm>
              <a:off x="14072" y="0"/>
              <a:ext cx="740380" cy="662376"/>
            </a:xfrm>
            <a:custGeom>
              <a:avLst/>
              <a:gdLst/>
              <a:ahLst/>
              <a:cxnLst/>
              <a:rect l="l" t="t" r="r" b="b"/>
              <a:pathLst>
                <a:path w="740380" h="662376">
                  <a:moveTo>
                    <a:pt x="718040" y="390532"/>
                  </a:moveTo>
                  <a:lnTo>
                    <a:pt x="587662" y="603031"/>
                  </a:lnTo>
                  <a:cubicBezTo>
                    <a:pt x="565039" y="639903"/>
                    <a:pt x="524886" y="662376"/>
                    <a:pt x="481627" y="662376"/>
                  </a:cubicBezTo>
                  <a:lnTo>
                    <a:pt x="258752" y="662376"/>
                  </a:lnTo>
                  <a:cubicBezTo>
                    <a:pt x="215493" y="662376"/>
                    <a:pt x="175340" y="639903"/>
                    <a:pt x="152717" y="603031"/>
                  </a:cubicBezTo>
                  <a:lnTo>
                    <a:pt x="22339" y="390532"/>
                  </a:lnTo>
                  <a:cubicBezTo>
                    <a:pt x="0" y="354123"/>
                    <a:pt x="0" y="308253"/>
                    <a:pt x="22339" y="271843"/>
                  </a:cubicBezTo>
                  <a:lnTo>
                    <a:pt x="152717" y="59344"/>
                  </a:lnTo>
                  <a:cubicBezTo>
                    <a:pt x="175340" y="22472"/>
                    <a:pt x="215493" y="0"/>
                    <a:pt x="258752" y="0"/>
                  </a:cubicBezTo>
                  <a:lnTo>
                    <a:pt x="481627" y="0"/>
                  </a:lnTo>
                  <a:cubicBezTo>
                    <a:pt x="524886" y="0"/>
                    <a:pt x="565039" y="22472"/>
                    <a:pt x="587662" y="59344"/>
                  </a:cubicBezTo>
                  <a:lnTo>
                    <a:pt x="718040" y="271843"/>
                  </a:lnTo>
                  <a:cubicBezTo>
                    <a:pt x="740379" y="308253"/>
                    <a:pt x="740379" y="354123"/>
                    <a:pt x="718040" y="390532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114300" y="-38100"/>
              <a:ext cx="539923" cy="700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587285" y="6153843"/>
            <a:ext cx="5581494" cy="4847418"/>
            <a:chOff x="0" y="0"/>
            <a:chExt cx="4049156" cy="3516612"/>
          </a:xfrm>
        </p:grpSpPr>
        <p:sp>
          <p:nvSpPr>
            <p:cNvPr id="11" name="Freeform 11"/>
            <p:cNvSpPr/>
            <p:nvPr/>
          </p:nvSpPr>
          <p:spPr>
            <a:xfrm>
              <a:off x="79179" y="0"/>
              <a:ext cx="3890797" cy="3516612"/>
            </a:xfrm>
            <a:custGeom>
              <a:avLst/>
              <a:gdLst/>
              <a:ahLst/>
              <a:cxnLst/>
              <a:rect l="l" t="t" r="r" b="b"/>
              <a:pathLst>
                <a:path w="3890797" h="3516612">
                  <a:moveTo>
                    <a:pt x="2541125" y="0"/>
                  </a:moveTo>
                  <a:lnTo>
                    <a:pt x="1349673" y="0"/>
                  </a:lnTo>
                  <a:cubicBezTo>
                    <a:pt x="1091952" y="0"/>
                    <a:pt x="853858" y="137658"/>
                    <a:pt x="725271" y="361009"/>
                  </a:cubicBezTo>
                  <a:lnTo>
                    <a:pt x="128660" y="1397297"/>
                  </a:lnTo>
                  <a:cubicBezTo>
                    <a:pt x="0" y="1620775"/>
                    <a:pt x="0" y="1895837"/>
                    <a:pt x="128660" y="2119315"/>
                  </a:cubicBezTo>
                  <a:lnTo>
                    <a:pt x="725271" y="3155603"/>
                  </a:lnTo>
                  <a:cubicBezTo>
                    <a:pt x="853858" y="3378954"/>
                    <a:pt x="1091952" y="3516612"/>
                    <a:pt x="1349673" y="3516612"/>
                  </a:cubicBezTo>
                  <a:lnTo>
                    <a:pt x="2541125" y="3516612"/>
                  </a:lnTo>
                  <a:cubicBezTo>
                    <a:pt x="2798846" y="3516612"/>
                    <a:pt x="3036940" y="3378954"/>
                    <a:pt x="3165527" y="3155603"/>
                  </a:cubicBezTo>
                  <a:lnTo>
                    <a:pt x="3762137" y="2119315"/>
                  </a:lnTo>
                  <a:cubicBezTo>
                    <a:pt x="3890798" y="1895837"/>
                    <a:pt x="3890798" y="1620775"/>
                    <a:pt x="3762137" y="1397297"/>
                  </a:cubicBezTo>
                  <a:lnTo>
                    <a:pt x="3165527" y="361009"/>
                  </a:lnTo>
                  <a:cubicBezTo>
                    <a:pt x="3036940" y="137658"/>
                    <a:pt x="2798846" y="0"/>
                    <a:pt x="2541125" y="0"/>
                  </a:cubicBezTo>
                  <a:close/>
                </a:path>
              </a:pathLst>
            </a:custGeom>
            <a:blipFill>
              <a:blip r:embed="rId3"/>
              <a:stretch>
                <a:fillRect l="-158" t="-4578" r="-158" b="-4578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5922093" y="5846174"/>
            <a:ext cx="6338177" cy="5462756"/>
            <a:chOff x="0" y="0"/>
            <a:chExt cx="768523" cy="662376"/>
          </a:xfrm>
        </p:grpSpPr>
        <p:sp>
          <p:nvSpPr>
            <p:cNvPr id="13" name="Freeform 13"/>
            <p:cNvSpPr/>
            <p:nvPr/>
          </p:nvSpPr>
          <p:spPr>
            <a:xfrm>
              <a:off x="14072" y="0"/>
              <a:ext cx="740380" cy="662376"/>
            </a:xfrm>
            <a:custGeom>
              <a:avLst/>
              <a:gdLst/>
              <a:ahLst/>
              <a:cxnLst/>
              <a:rect l="l" t="t" r="r" b="b"/>
              <a:pathLst>
                <a:path w="740380" h="662376">
                  <a:moveTo>
                    <a:pt x="718040" y="390532"/>
                  </a:moveTo>
                  <a:lnTo>
                    <a:pt x="587662" y="603031"/>
                  </a:lnTo>
                  <a:cubicBezTo>
                    <a:pt x="565039" y="639903"/>
                    <a:pt x="524886" y="662376"/>
                    <a:pt x="481627" y="662376"/>
                  </a:cubicBezTo>
                  <a:lnTo>
                    <a:pt x="258752" y="662376"/>
                  </a:lnTo>
                  <a:cubicBezTo>
                    <a:pt x="215493" y="662376"/>
                    <a:pt x="175340" y="639903"/>
                    <a:pt x="152717" y="603031"/>
                  </a:cubicBezTo>
                  <a:lnTo>
                    <a:pt x="22339" y="390532"/>
                  </a:lnTo>
                  <a:cubicBezTo>
                    <a:pt x="0" y="354123"/>
                    <a:pt x="0" y="308253"/>
                    <a:pt x="22339" y="271843"/>
                  </a:cubicBezTo>
                  <a:lnTo>
                    <a:pt x="152717" y="59344"/>
                  </a:lnTo>
                  <a:cubicBezTo>
                    <a:pt x="175340" y="22472"/>
                    <a:pt x="215493" y="0"/>
                    <a:pt x="258752" y="0"/>
                  </a:cubicBezTo>
                  <a:lnTo>
                    <a:pt x="481627" y="0"/>
                  </a:lnTo>
                  <a:cubicBezTo>
                    <a:pt x="524886" y="0"/>
                    <a:pt x="565039" y="22472"/>
                    <a:pt x="587662" y="59344"/>
                  </a:cubicBezTo>
                  <a:lnTo>
                    <a:pt x="718040" y="271843"/>
                  </a:lnTo>
                  <a:cubicBezTo>
                    <a:pt x="740379" y="308253"/>
                    <a:pt x="740379" y="354123"/>
                    <a:pt x="718040" y="390532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38100"/>
              <a:ext cx="539923" cy="700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300435" y="6153843"/>
            <a:ext cx="5581494" cy="4847418"/>
            <a:chOff x="0" y="0"/>
            <a:chExt cx="4049156" cy="3516612"/>
          </a:xfrm>
        </p:grpSpPr>
        <p:sp>
          <p:nvSpPr>
            <p:cNvPr id="16" name="Freeform 16"/>
            <p:cNvSpPr/>
            <p:nvPr/>
          </p:nvSpPr>
          <p:spPr>
            <a:xfrm>
              <a:off x="79179" y="0"/>
              <a:ext cx="3890797" cy="3516612"/>
            </a:xfrm>
            <a:custGeom>
              <a:avLst/>
              <a:gdLst/>
              <a:ahLst/>
              <a:cxnLst/>
              <a:rect l="l" t="t" r="r" b="b"/>
              <a:pathLst>
                <a:path w="3890797" h="3516612">
                  <a:moveTo>
                    <a:pt x="2541125" y="0"/>
                  </a:moveTo>
                  <a:lnTo>
                    <a:pt x="1349673" y="0"/>
                  </a:lnTo>
                  <a:cubicBezTo>
                    <a:pt x="1091952" y="0"/>
                    <a:pt x="853858" y="137658"/>
                    <a:pt x="725271" y="361009"/>
                  </a:cubicBezTo>
                  <a:lnTo>
                    <a:pt x="128660" y="1397297"/>
                  </a:lnTo>
                  <a:cubicBezTo>
                    <a:pt x="0" y="1620775"/>
                    <a:pt x="0" y="1895837"/>
                    <a:pt x="128660" y="2119315"/>
                  </a:cubicBezTo>
                  <a:lnTo>
                    <a:pt x="725271" y="3155603"/>
                  </a:lnTo>
                  <a:cubicBezTo>
                    <a:pt x="853858" y="3378954"/>
                    <a:pt x="1091952" y="3516612"/>
                    <a:pt x="1349673" y="3516612"/>
                  </a:cubicBezTo>
                  <a:lnTo>
                    <a:pt x="2541125" y="3516612"/>
                  </a:lnTo>
                  <a:cubicBezTo>
                    <a:pt x="2798846" y="3516612"/>
                    <a:pt x="3036940" y="3378954"/>
                    <a:pt x="3165527" y="3155603"/>
                  </a:cubicBezTo>
                  <a:lnTo>
                    <a:pt x="3762137" y="2119315"/>
                  </a:lnTo>
                  <a:cubicBezTo>
                    <a:pt x="3890798" y="1895837"/>
                    <a:pt x="3890798" y="1620775"/>
                    <a:pt x="3762137" y="1397297"/>
                  </a:cubicBezTo>
                  <a:lnTo>
                    <a:pt x="3165527" y="361009"/>
                  </a:lnTo>
                  <a:cubicBezTo>
                    <a:pt x="3036940" y="137658"/>
                    <a:pt x="2798846" y="0"/>
                    <a:pt x="2541125" y="0"/>
                  </a:cubicBezTo>
                  <a:close/>
                </a:path>
              </a:pathLst>
            </a:custGeom>
            <a:blipFill>
              <a:blip r:embed="rId4"/>
              <a:stretch>
                <a:fillRect l="-18840" r="-18840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-6568752" y="-3199623"/>
            <a:ext cx="9869031" cy="6873134"/>
            <a:chOff x="0" y="0"/>
            <a:chExt cx="911092" cy="634516"/>
          </a:xfrm>
        </p:grpSpPr>
        <p:sp>
          <p:nvSpPr>
            <p:cNvPr id="18" name="Freeform 18"/>
            <p:cNvSpPr/>
            <p:nvPr/>
          </p:nvSpPr>
          <p:spPr>
            <a:xfrm>
              <a:off x="9417" y="0"/>
              <a:ext cx="892258" cy="634516"/>
            </a:xfrm>
            <a:custGeom>
              <a:avLst/>
              <a:gdLst/>
              <a:ahLst/>
              <a:cxnLst/>
              <a:rect l="l" t="t" r="r" b="b"/>
              <a:pathLst>
                <a:path w="892258" h="634516">
                  <a:moveTo>
                    <a:pt x="877559" y="354912"/>
                  </a:moveTo>
                  <a:lnTo>
                    <a:pt x="722592" y="596863"/>
                  </a:lnTo>
                  <a:cubicBezTo>
                    <a:pt x="707565" y="620325"/>
                    <a:pt x="681622" y="634516"/>
                    <a:pt x="653761" y="634516"/>
                  </a:cubicBezTo>
                  <a:lnTo>
                    <a:pt x="238498" y="634516"/>
                  </a:lnTo>
                  <a:cubicBezTo>
                    <a:pt x="210636" y="634516"/>
                    <a:pt x="184693" y="620325"/>
                    <a:pt x="169666" y="596863"/>
                  </a:cubicBezTo>
                  <a:lnTo>
                    <a:pt x="14700" y="354912"/>
                  </a:lnTo>
                  <a:cubicBezTo>
                    <a:pt x="0" y="331961"/>
                    <a:pt x="0" y="302555"/>
                    <a:pt x="14700" y="279605"/>
                  </a:cubicBezTo>
                  <a:lnTo>
                    <a:pt x="169666" y="37653"/>
                  </a:lnTo>
                  <a:cubicBezTo>
                    <a:pt x="184693" y="14192"/>
                    <a:pt x="210636" y="0"/>
                    <a:pt x="238498" y="0"/>
                  </a:cubicBezTo>
                  <a:lnTo>
                    <a:pt x="653761" y="0"/>
                  </a:lnTo>
                  <a:cubicBezTo>
                    <a:pt x="681622" y="0"/>
                    <a:pt x="707565" y="14192"/>
                    <a:pt x="722592" y="37653"/>
                  </a:cubicBezTo>
                  <a:lnTo>
                    <a:pt x="877559" y="279605"/>
                  </a:lnTo>
                  <a:cubicBezTo>
                    <a:pt x="892258" y="302555"/>
                    <a:pt x="892258" y="331961"/>
                    <a:pt x="877559" y="354912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-38100"/>
              <a:ext cx="682492" cy="6726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987721" y="-3199623"/>
            <a:ext cx="9869031" cy="6873134"/>
            <a:chOff x="0" y="0"/>
            <a:chExt cx="911092" cy="634516"/>
          </a:xfrm>
        </p:grpSpPr>
        <p:sp>
          <p:nvSpPr>
            <p:cNvPr id="21" name="Freeform 21"/>
            <p:cNvSpPr/>
            <p:nvPr/>
          </p:nvSpPr>
          <p:spPr>
            <a:xfrm>
              <a:off x="9417" y="0"/>
              <a:ext cx="892258" cy="634516"/>
            </a:xfrm>
            <a:custGeom>
              <a:avLst/>
              <a:gdLst/>
              <a:ahLst/>
              <a:cxnLst/>
              <a:rect l="l" t="t" r="r" b="b"/>
              <a:pathLst>
                <a:path w="892258" h="634516">
                  <a:moveTo>
                    <a:pt x="877559" y="354912"/>
                  </a:moveTo>
                  <a:lnTo>
                    <a:pt x="722592" y="596863"/>
                  </a:lnTo>
                  <a:cubicBezTo>
                    <a:pt x="707565" y="620325"/>
                    <a:pt x="681622" y="634516"/>
                    <a:pt x="653761" y="634516"/>
                  </a:cubicBezTo>
                  <a:lnTo>
                    <a:pt x="238498" y="634516"/>
                  </a:lnTo>
                  <a:cubicBezTo>
                    <a:pt x="210636" y="634516"/>
                    <a:pt x="184693" y="620325"/>
                    <a:pt x="169666" y="596863"/>
                  </a:cubicBezTo>
                  <a:lnTo>
                    <a:pt x="14700" y="354912"/>
                  </a:lnTo>
                  <a:cubicBezTo>
                    <a:pt x="0" y="331961"/>
                    <a:pt x="0" y="302555"/>
                    <a:pt x="14700" y="279605"/>
                  </a:cubicBezTo>
                  <a:lnTo>
                    <a:pt x="169666" y="37653"/>
                  </a:lnTo>
                  <a:cubicBezTo>
                    <a:pt x="184693" y="14192"/>
                    <a:pt x="210636" y="0"/>
                    <a:pt x="238498" y="0"/>
                  </a:cubicBezTo>
                  <a:lnTo>
                    <a:pt x="653761" y="0"/>
                  </a:lnTo>
                  <a:cubicBezTo>
                    <a:pt x="681622" y="0"/>
                    <a:pt x="707565" y="14192"/>
                    <a:pt x="722592" y="37653"/>
                  </a:cubicBezTo>
                  <a:lnTo>
                    <a:pt x="877559" y="279605"/>
                  </a:lnTo>
                  <a:cubicBezTo>
                    <a:pt x="892258" y="302555"/>
                    <a:pt x="892258" y="331961"/>
                    <a:pt x="877559" y="354912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-38100"/>
              <a:ext cx="682492" cy="6726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AutoShape 23"/>
          <p:cNvSpPr/>
          <p:nvPr/>
        </p:nvSpPr>
        <p:spPr>
          <a:xfrm>
            <a:off x="5192466" y="2546681"/>
            <a:ext cx="7904402" cy="0"/>
          </a:xfrm>
          <a:prstGeom prst="line">
            <a:avLst/>
          </a:prstGeom>
          <a:ln w="38100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grpSp>
        <p:nvGrpSpPr>
          <p:cNvPr id="24" name="Group 24"/>
          <p:cNvGrpSpPr/>
          <p:nvPr/>
        </p:nvGrpSpPr>
        <p:grpSpPr>
          <a:xfrm>
            <a:off x="4400418" y="2341983"/>
            <a:ext cx="476388" cy="409396"/>
            <a:chOff x="0" y="0"/>
            <a:chExt cx="812800" cy="698500"/>
          </a:xfrm>
        </p:grpSpPr>
        <p:sp>
          <p:nvSpPr>
            <p:cNvPr id="25" name="Freeform 25"/>
            <p:cNvSpPr/>
            <p:nvPr/>
          </p:nvSpPr>
          <p:spPr>
            <a:xfrm>
              <a:off x="18724" y="0"/>
              <a:ext cx="775352" cy="698500"/>
            </a:xfrm>
            <a:custGeom>
              <a:avLst/>
              <a:gdLst/>
              <a:ahLst/>
              <a:cxnLst/>
              <a:rect l="l" t="t" r="r" b="b"/>
              <a:pathLst>
                <a:path w="775352" h="698500">
                  <a:moveTo>
                    <a:pt x="745040" y="433531"/>
                  </a:moveTo>
                  <a:lnTo>
                    <a:pt x="639912" y="614219"/>
                  </a:lnTo>
                  <a:cubicBezTo>
                    <a:pt x="609553" y="666399"/>
                    <a:pt x="553737" y="698500"/>
                    <a:pt x="493368" y="698500"/>
                  </a:cubicBezTo>
                  <a:lnTo>
                    <a:pt x="281984" y="698500"/>
                  </a:lnTo>
                  <a:cubicBezTo>
                    <a:pt x="221615" y="698500"/>
                    <a:pt x="165799" y="666399"/>
                    <a:pt x="135440" y="614219"/>
                  </a:cubicBezTo>
                  <a:lnTo>
                    <a:pt x="30312" y="433531"/>
                  </a:lnTo>
                  <a:cubicBezTo>
                    <a:pt x="0" y="381432"/>
                    <a:pt x="0" y="317068"/>
                    <a:pt x="30312" y="264969"/>
                  </a:cubicBezTo>
                  <a:lnTo>
                    <a:pt x="135440" y="84281"/>
                  </a:lnTo>
                  <a:cubicBezTo>
                    <a:pt x="165799" y="32101"/>
                    <a:pt x="221615" y="0"/>
                    <a:pt x="281984" y="0"/>
                  </a:cubicBezTo>
                  <a:lnTo>
                    <a:pt x="493368" y="0"/>
                  </a:lnTo>
                  <a:cubicBezTo>
                    <a:pt x="553737" y="0"/>
                    <a:pt x="609553" y="32101"/>
                    <a:pt x="639912" y="84281"/>
                  </a:cubicBezTo>
                  <a:lnTo>
                    <a:pt x="745040" y="264969"/>
                  </a:lnTo>
                  <a:cubicBezTo>
                    <a:pt x="775352" y="317068"/>
                    <a:pt x="775352" y="381432"/>
                    <a:pt x="745040" y="43353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6" name="TextBox 2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411194" y="2341983"/>
            <a:ext cx="476388" cy="409396"/>
            <a:chOff x="0" y="0"/>
            <a:chExt cx="812800" cy="698500"/>
          </a:xfrm>
        </p:grpSpPr>
        <p:sp>
          <p:nvSpPr>
            <p:cNvPr id="28" name="Freeform 28"/>
            <p:cNvSpPr/>
            <p:nvPr/>
          </p:nvSpPr>
          <p:spPr>
            <a:xfrm>
              <a:off x="18724" y="0"/>
              <a:ext cx="775352" cy="698500"/>
            </a:xfrm>
            <a:custGeom>
              <a:avLst/>
              <a:gdLst/>
              <a:ahLst/>
              <a:cxnLst/>
              <a:rect l="l" t="t" r="r" b="b"/>
              <a:pathLst>
                <a:path w="775352" h="698500">
                  <a:moveTo>
                    <a:pt x="745040" y="433531"/>
                  </a:moveTo>
                  <a:lnTo>
                    <a:pt x="639912" y="614219"/>
                  </a:lnTo>
                  <a:cubicBezTo>
                    <a:pt x="609553" y="666399"/>
                    <a:pt x="553737" y="698500"/>
                    <a:pt x="493368" y="698500"/>
                  </a:cubicBezTo>
                  <a:lnTo>
                    <a:pt x="281984" y="698500"/>
                  </a:lnTo>
                  <a:cubicBezTo>
                    <a:pt x="221615" y="698500"/>
                    <a:pt x="165799" y="666399"/>
                    <a:pt x="135440" y="614219"/>
                  </a:cubicBezTo>
                  <a:lnTo>
                    <a:pt x="30312" y="433531"/>
                  </a:lnTo>
                  <a:cubicBezTo>
                    <a:pt x="0" y="381432"/>
                    <a:pt x="0" y="317068"/>
                    <a:pt x="30312" y="264969"/>
                  </a:cubicBezTo>
                  <a:lnTo>
                    <a:pt x="135440" y="84281"/>
                  </a:lnTo>
                  <a:cubicBezTo>
                    <a:pt x="165799" y="32101"/>
                    <a:pt x="221615" y="0"/>
                    <a:pt x="281984" y="0"/>
                  </a:cubicBezTo>
                  <a:lnTo>
                    <a:pt x="493368" y="0"/>
                  </a:lnTo>
                  <a:cubicBezTo>
                    <a:pt x="553737" y="0"/>
                    <a:pt x="609553" y="32101"/>
                    <a:pt x="639912" y="84281"/>
                  </a:cubicBezTo>
                  <a:lnTo>
                    <a:pt x="745040" y="264969"/>
                  </a:lnTo>
                  <a:cubicBezTo>
                    <a:pt x="775352" y="317068"/>
                    <a:pt x="775352" y="381432"/>
                    <a:pt x="745040" y="43353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9" name="TextBox 2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590406" y="4270842"/>
            <a:ext cx="4639125" cy="1182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HRM membantu pegawai mendapat rehat yang mencukupi &amp; masa yang lebih bersama keluarga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824437" y="4270842"/>
            <a:ext cx="4639125" cy="791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Membantu pegawai mengimbangi tugas dan kehidupan peribadi.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058469" y="4270842"/>
            <a:ext cx="4639125" cy="791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Pegawai yang berehat dengan baik lebih produktif semasa bertugas.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55478" y="3196477"/>
            <a:ext cx="4908980" cy="1018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0"/>
              </a:lnSpc>
            </a:pPr>
            <a:r>
              <a:rPr lang="en-US" sz="3583" b="1" spc="-78">
                <a:solidFill>
                  <a:srgbClr val="8564FB"/>
                </a:solidFill>
                <a:latin typeface="Telegraf Bold"/>
                <a:ea typeface="Telegraf Bold"/>
                <a:cs typeface="Telegraf Bold"/>
                <a:sym typeface="Telegraf Bold"/>
              </a:rPr>
              <a:t>Peningkatan Kesejahteraan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771619" y="3169169"/>
            <a:ext cx="4639125" cy="1018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0"/>
              </a:lnSpc>
            </a:pPr>
            <a:r>
              <a:rPr lang="en-US" sz="3583" b="1" spc="-78">
                <a:solidFill>
                  <a:srgbClr val="8564FB"/>
                </a:solidFill>
                <a:latin typeface="Telegraf Bold"/>
                <a:ea typeface="Telegraf Bold"/>
                <a:cs typeface="Telegraf Bold"/>
                <a:sym typeface="Telegraf Bold"/>
              </a:rPr>
              <a:t>Keseimbangan Kerja- Kehidupan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754085" y="3196477"/>
            <a:ext cx="5247894" cy="1018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0"/>
              </a:lnSpc>
            </a:pPr>
            <a:r>
              <a:rPr lang="en-US" sz="3583" b="1" spc="-78">
                <a:solidFill>
                  <a:srgbClr val="8564FB"/>
                </a:solidFill>
                <a:latin typeface="Telegraf Bold"/>
                <a:ea typeface="Telegraf Bold"/>
                <a:cs typeface="Telegraf Bold"/>
                <a:sym typeface="Telegraf Bold"/>
              </a:rPr>
              <a:t>Peningkatan Produktiviti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646898" y="907802"/>
            <a:ext cx="10994205" cy="86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6"/>
              </a:lnSpc>
            </a:pPr>
            <a:r>
              <a:rPr lang="en-US" sz="5746" b="1" spc="976">
                <a:solidFill>
                  <a:srgbClr val="8564FB"/>
                </a:solidFill>
                <a:latin typeface="Telegraf Bold"/>
                <a:ea typeface="Telegraf Bold"/>
                <a:cs typeface="Telegraf Bold"/>
                <a:sym typeface="Telegraf Bold"/>
              </a:rPr>
              <a:t>Faedah Pelaksanaan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131254" y="1603974"/>
            <a:ext cx="10025493" cy="86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6"/>
              </a:lnSpc>
            </a:pPr>
            <a:r>
              <a:rPr lang="en-US" sz="5746" spc="-126">
                <a:solidFill>
                  <a:srgbClr val="8564FB"/>
                </a:solidFill>
                <a:latin typeface="Telegraf"/>
                <a:ea typeface="Telegraf"/>
                <a:cs typeface="Telegraf"/>
                <a:sym typeface="Telegraf"/>
              </a:rPr>
              <a:t>Hari Rehat Mingguan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914912" y="480986"/>
            <a:ext cx="6458176" cy="42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32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PELAKSANAAN HARI REHAT MINGGUAN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334971" y="0"/>
            <a:ext cx="12840796" cy="11035059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6599" y="0"/>
              <a:ext cx="799602" cy="698500"/>
            </a:xfrm>
            <a:custGeom>
              <a:avLst/>
              <a:gdLst/>
              <a:ahLst/>
              <a:cxnLst/>
              <a:rect l="l" t="t" r="r" b="b"/>
              <a:pathLst>
                <a:path w="799602" h="698500">
                  <a:moveTo>
                    <a:pt x="788918" y="378954"/>
                  </a:moveTo>
                  <a:lnTo>
                    <a:pt x="620284" y="668796"/>
                  </a:lnTo>
                  <a:cubicBezTo>
                    <a:pt x="609584" y="687186"/>
                    <a:pt x="589912" y="698500"/>
                    <a:pt x="568635" y="698500"/>
                  </a:cubicBezTo>
                  <a:lnTo>
                    <a:pt x="230967" y="698500"/>
                  </a:lnTo>
                  <a:cubicBezTo>
                    <a:pt x="209690" y="698500"/>
                    <a:pt x="190018" y="687186"/>
                    <a:pt x="179318" y="668796"/>
                  </a:cubicBezTo>
                  <a:lnTo>
                    <a:pt x="10684" y="378954"/>
                  </a:lnTo>
                  <a:cubicBezTo>
                    <a:pt x="0" y="360592"/>
                    <a:pt x="0" y="337908"/>
                    <a:pt x="10684" y="319546"/>
                  </a:cubicBezTo>
                  <a:lnTo>
                    <a:pt x="179318" y="29704"/>
                  </a:lnTo>
                  <a:cubicBezTo>
                    <a:pt x="190018" y="11314"/>
                    <a:pt x="209690" y="0"/>
                    <a:pt x="230967" y="0"/>
                  </a:cubicBezTo>
                  <a:lnTo>
                    <a:pt x="568635" y="0"/>
                  </a:lnTo>
                  <a:cubicBezTo>
                    <a:pt x="589912" y="0"/>
                    <a:pt x="609584" y="11314"/>
                    <a:pt x="620284" y="29704"/>
                  </a:cubicBezTo>
                  <a:lnTo>
                    <a:pt x="788918" y="319546"/>
                  </a:lnTo>
                  <a:cubicBezTo>
                    <a:pt x="799602" y="337908"/>
                    <a:pt x="799602" y="360592"/>
                    <a:pt x="788918" y="378954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58017" y="3962940"/>
            <a:ext cx="12880071" cy="11068811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6579" y="0"/>
              <a:ext cx="799642" cy="698500"/>
            </a:xfrm>
            <a:custGeom>
              <a:avLst/>
              <a:gdLst/>
              <a:ahLst/>
              <a:cxnLst/>
              <a:rect l="l" t="t" r="r" b="b"/>
              <a:pathLst>
                <a:path w="799642" h="698500">
                  <a:moveTo>
                    <a:pt x="788991" y="378864"/>
                  </a:moveTo>
                  <a:lnTo>
                    <a:pt x="620251" y="668886"/>
                  </a:lnTo>
                  <a:cubicBezTo>
                    <a:pt x="609583" y="687221"/>
                    <a:pt x="589972" y="698500"/>
                    <a:pt x="568760" y="698500"/>
                  </a:cubicBezTo>
                  <a:lnTo>
                    <a:pt x="230882" y="698500"/>
                  </a:lnTo>
                  <a:cubicBezTo>
                    <a:pt x="209670" y="698500"/>
                    <a:pt x="190059" y="687221"/>
                    <a:pt x="179391" y="668886"/>
                  </a:cubicBezTo>
                  <a:lnTo>
                    <a:pt x="10651" y="378864"/>
                  </a:lnTo>
                  <a:cubicBezTo>
                    <a:pt x="0" y="360558"/>
                    <a:pt x="0" y="337942"/>
                    <a:pt x="10651" y="319636"/>
                  </a:cubicBezTo>
                  <a:lnTo>
                    <a:pt x="179391" y="29614"/>
                  </a:lnTo>
                  <a:cubicBezTo>
                    <a:pt x="190059" y="11279"/>
                    <a:pt x="209670" y="0"/>
                    <a:pt x="230882" y="0"/>
                  </a:cubicBezTo>
                  <a:lnTo>
                    <a:pt x="568760" y="0"/>
                  </a:lnTo>
                  <a:cubicBezTo>
                    <a:pt x="589972" y="0"/>
                    <a:pt x="609583" y="11279"/>
                    <a:pt x="620251" y="29614"/>
                  </a:cubicBezTo>
                  <a:lnTo>
                    <a:pt x="788991" y="319636"/>
                  </a:lnTo>
                  <a:cubicBezTo>
                    <a:pt x="799642" y="337942"/>
                    <a:pt x="799642" y="360558"/>
                    <a:pt x="788991" y="378864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026790" y="4274644"/>
            <a:ext cx="12062293" cy="10445402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36741" y="0"/>
              <a:ext cx="4208957" cy="3708400"/>
            </a:xfrm>
            <a:custGeom>
              <a:avLst/>
              <a:gdLst/>
              <a:ahLst/>
              <a:cxnLst/>
              <a:rect l="l" t="t" r="r" b="b"/>
              <a:pathLst>
                <a:path w="4208957" h="3708400">
                  <a:moveTo>
                    <a:pt x="2982336" y="0"/>
                  </a:moveTo>
                  <a:lnTo>
                    <a:pt x="1226622" y="0"/>
                  </a:lnTo>
                  <a:cubicBezTo>
                    <a:pt x="1107345" y="0"/>
                    <a:pt x="997129" y="63631"/>
                    <a:pt x="937487" y="166926"/>
                  </a:cubicBezTo>
                  <a:lnTo>
                    <a:pt x="59641" y="1687274"/>
                  </a:lnTo>
                  <a:cubicBezTo>
                    <a:pt x="0" y="1790567"/>
                    <a:pt x="0" y="1917833"/>
                    <a:pt x="59641" y="2021126"/>
                  </a:cubicBezTo>
                  <a:lnTo>
                    <a:pt x="937487" y="3541475"/>
                  </a:lnTo>
                  <a:cubicBezTo>
                    <a:pt x="997129" y="3644769"/>
                    <a:pt x="1107345" y="3708400"/>
                    <a:pt x="1226622" y="3708400"/>
                  </a:cubicBezTo>
                  <a:lnTo>
                    <a:pt x="2982336" y="3708400"/>
                  </a:lnTo>
                  <a:cubicBezTo>
                    <a:pt x="3101613" y="3708400"/>
                    <a:pt x="3211830" y="3644769"/>
                    <a:pt x="3271471" y="3541475"/>
                  </a:cubicBezTo>
                  <a:lnTo>
                    <a:pt x="4149317" y="2021126"/>
                  </a:lnTo>
                  <a:cubicBezTo>
                    <a:pt x="4208958" y="1917833"/>
                    <a:pt x="4208958" y="1790567"/>
                    <a:pt x="4149317" y="1687274"/>
                  </a:cubicBezTo>
                  <a:lnTo>
                    <a:pt x="3271471" y="166926"/>
                  </a:lnTo>
                  <a:cubicBezTo>
                    <a:pt x="3211829" y="63631"/>
                    <a:pt x="3101613" y="0"/>
                    <a:pt x="2982336" y="0"/>
                  </a:cubicBezTo>
                  <a:close/>
                </a:path>
              </a:pathLst>
            </a:custGeom>
            <a:blipFill>
              <a:blip r:embed="rId2">
                <a:alphaModFix amt="69000"/>
              </a:blip>
              <a:stretch>
                <a:fillRect t="-6181" b="-6181"/>
              </a:stretch>
            </a:blipFill>
            <a:ln w="209550" cap="rnd">
              <a:solidFill>
                <a:srgbClr val="FFFFFF">
                  <a:alpha val="68627"/>
                </a:srgbClr>
              </a:solidFill>
              <a:prstDash val="solid"/>
              <a:round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5918012" y="-1473541"/>
            <a:ext cx="3429332" cy="2947082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12572" y="0"/>
              <a:ext cx="787657" cy="698500"/>
            </a:xfrm>
            <a:custGeom>
              <a:avLst/>
              <a:gdLst/>
              <a:ahLst/>
              <a:cxnLst/>
              <a:rect l="l" t="t" r="r" b="b"/>
              <a:pathLst>
                <a:path w="787657" h="698500">
                  <a:moveTo>
                    <a:pt x="767304" y="405838"/>
                  </a:moveTo>
                  <a:lnTo>
                    <a:pt x="629952" y="641912"/>
                  </a:lnTo>
                  <a:cubicBezTo>
                    <a:pt x="609568" y="676947"/>
                    <a:pt x="572092" y="698500"/>
                    <a:pt x="531559" y="698500"/>
                  </a:cubicBezTo>
                  <a:lnTo>
                    <a:pt x="256097" y="698500"/>
                  </a:lnTo>
                  <a:cubicBezTo>
                    <a:pt x="215564" y="698500"/>
                    <a:pt x="178088" y="676947"/>
                    <a:pt x="157704" y="641912"/>
                  </a:cubicBezTo>
                  <a:lnTo>
                    <a:pt x="20352" y="405838"/>
                  </a:lnTo>
                  <a:cubicBezTo>
                    <a:pt x="0" y="370858"/>
                    <a:pt x="0" y="327642"/>
                    <a:pt x="20352" y="292662"/>
                  </a:cubicBezTo>
                  <a:lnTo>
                    <a:pt x="157704" y="56588"/>
                  </a:lnTo>
                  <a:cubicBezTo>
                    <a:pt x="178088" y="21553"/>
                    <a:pt x="215564" y="0"/>
                    <a:pt x="256097" y="0"/>
                  </a:cubicBezTo>
                  <a:lnTo>
                    <a:pt x="531559" y="0"/>
                  </a:lnTo>
                  <a:cubicBezTo>
                    <a:pt x="572092" y="0"/>
                    <a:pt x="609568" y="21553"/>
                    <a:pt x="629952" y="56588"/>
                  </a:cubicBezTo>
                  <a:lnTo>
                    <a:pt x="767304" y="292662"/>
                  </a:lnTo>
                  <a:cubicBezTo>
                    <a:pt x="787656" y="327642"/>
                    <a:pt x="787656" y="370858"/>
                    <a:pt x="767304" y="40583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10800000">
            <a:off x="-3024619" y="489604"/>
            <a:ext cx="8106638" cy="1202800"/>
            <a:chOff x="0" y="0"/>
            <a:chExt cx="4707755" cy="698500"/>
          </a:xfrm>
        </p:grpSpPr>
        <p:sp>
          <p:nvSpPr>
            <p:cNvPr id="14" name="Freeform 14"/>
            <p:cNvSpPr/>
            <p:nvPr/>
          </p:nvSpPr>
          <p:spPr>
            <a:xfrm>
              <a:off x="4401" y="0"/>
              <a:ext cx="4698953" cy="698500"/>
            </a:xfrm>
            <a:custGeom>
              <a:avLst/>
              <a:gdLst/>
              <a:ahLst/>
              <a:cxnLst/>
              <a:rect l="l" t="t" r="r" b="b"/>
              <a:pathLst>
                <a:path w="4698953" h="698500">
                  <a:moveTo>
                    <a:pt x="4691828" y="369061"/>
                  </a:moveTo>
                  <a:lnTo>
                    <a:pt x="4511681" y="678689"/>
                  </a:lnTo>
                  <a:cubicBezTo>
                    <a:pt x="4504544" y="690954"/>
                    <a:pt x="4491425" y="698500"/>
                    <a:pt x="4477234" y="698500"/>
                  </a:cubicBezTo>
                  <a:lnTo>
                    <a:pt x="221719" y="698500"/>
                  </a:lnTo>
                  <a:cubicBezTo>
                    <a:pt x="207529" y="698500"/>
                    <a:pt x="194409" y="690954"/>
                    <a:pt x="187273" y="678689"/>
                  </a:cubicBezTo>
                  <a:lnTo>
                    <a:pt x="7125" y="369061"/>
                  </a:lnTo>
                  <a:cubicBezTo>
                    <a:pt x="0" y="356815"/>
                    <a:pt x="0" y="341685"/>
                    <a:pt x="7125" y="329439"/>
                  </a:cubicBezTo>
                  <a:lnTo>
                    <a:pt x="187273" y="19811"/>
                  </a:lnTo>
                  <a:cubicBezTo>
                    <a:pt x="194409" y="7546"/>
                    <a:pt x="207529" y="0"/>
                    <a:pt x="221719" y="0"/>
                  </a:cubicBezTo>
                  <a:lnTo>
                    <a:pt x="4477234" y="0"/>
                  </a:lnTo>
                  <a:cubicBezTo>
                    <a:pt x="4491425" y="0"/>
                    <a:pt x="4504544" y="7546"/>
                    <a:pt x="4511681" y="19811"/>
                  </a:cubicBezTo>
                  <a:lnTo>
                    <a:pt x="4691828" y="329439"/>
                  </a:lnTo>
                  <a:cubicBezTo>
                    <a:pt x="4698953" y="341685"/>
                    <a:pt x="4698953" y="356815"/>
                    <a:pt x="4691828" y="36906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38100"/>
              <a:ext cx="4479155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2003621" y="7846131"/>
            <a:ext cx="4788292" cy="4114938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9004" y="0"/>
              <a:ext cx="794792" cy="698500"/>
            </a:xfrm>
            <a:custGeom>
              <a:avLst/>
              <a:gdLst/>
              <a:ahLst/>
              <a:cxnLst/>
              <a:rect l="l" t="t" r="r" b="b"/>
              <a:pathLst>
                <a:path w="794792" h="698500">
                  <a:moveTo>
                    <a:pt x="780216" y="389778"/>
                  </a:moveTo>
                  <a:lnTo>
                    <a:pt x="624176" y="657972"/>
                  </a:lnTo>
                  <a:cubicBezTo>
                    <a:pt x="609577" y="683064"/>
                    <a:pt x="582737" y="698500"/>
                    <a:pt x="553708" y="698500"/>
                  </a:cubicBezTo>
                  <a:lnTo>
                    <a:pt x="241084" y="698500"/>
                  </a:lnTo>
                  <a:cubicBezTo>
                    <a:pt x="212055" y="698500"/>
                    <a:pt x="185215" y="683064"/>
                    <a:pt x="170616" y="657972"/>
                  </a:cubicBezTo>
                  <a:lnTo>
                    <a:pt x="14576" y="389778"/>
                  </a:lnTo>
                  <a:cubicBezTo>
                    <a:pt x="0" y="364725"/>
                    <a:pt x="0" y="333775"/>
                    <a:pt x="14576" y="308722"/>
                  </a:cubicBezTo>
                  <a:lnTo>
                    <a:pt x="170616" y="40528"/>
                  </a:lnTo>
                  <a:cubicBezTo>
                    <a:pt x="185215" y="15436"/>
                    <a:pt x="212055" y="0"/>
                    <a:pt x="241084" y="0"/>
                  </a:cubicBezTo>
                  <a:lnTo>
                    <a:pt x="553708" y="0"/>
                  </a:lnTo>
                  <a:cubicBezTo>
                    <a:pt x="582737" y="0"/>
                    <a:pt x="609577" y="15436"/>
                    <a:pt x="624176" y="40528"/>
                  </a:cubicBezTo>
                  <a:lnTo>
                    <a:pt x="780216" y="308722"/>
                  </a:lnTo>
                  <a:cubicBezTo>
                    <a:pt x="794792" y="333775"/>
                    <a:pt x="794792" y="364725"/>
                    <a:pt x="780216" y="38977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985520" y="1190647"/>
            <a:ext cx="1167725" cy="1003514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16550" y="0"/>
              <a:ext cx="779699" cy="698500"/>
            </a:xfrm>
            <a:custGeom>
              <a:avLst/>
              <a:gdLst/>
              <a:ahLst/>
              <a:cxnLst/>
              <a:rect l="l" t="t" r="r" b="b"/>
              <a:pathLst>
                <a:path w="779699" h="698500">
                  <a:moveTo>
                    <a:pt x="752906" y="423747"/>
                  </a:moveTo>
                  <a:lnTo>
                    <a:pt x="636394" y="624003"/>
                  </a:lnTo>
                  <a:cubicBezTo>
                    <a:pt x="609559" y="670126"/>
                    <a:pt x="560222" y="698500"/>
                    <a:pt x="506861" y="698500"/>
                  </a:cubicBezTo>
                  <a:lnTo>
                    <a:pt x="272839" y="698500"/>
                  </a:lnTo>
                  <a:cubicBezTo>
                    <a:pt x="219477" y="698500"/>
                    <a:pt x="170141" y="670126"/>
                    <a:pt x="143306" y="624003"/>
                  </a:cubicBezTo>
                  <a:lnTo>
                    <a:pt x="26794" y="423747"/>
                  </a:lnTo>
                  <a:cubicBezTo>
                    <a:pt x="0" y="377696"/>
                    <a:pt x="0" y="320804"/>
                    <a:pt x="26794" y="274753"/>
                  </a:cubicBezTo>
                  <a:lnTo>
                    <a:pt x="143306" y="74497"/>
                  </a:lnTo>
                  <a:cubicBezTo>
                    <a:pt x="170141" y="28374"/>
                    <a:pt x="219477" y="0"/>
                    <a:pt x="272839" y="0"/>
                  </a:cubicBezTo>
                  <a:lnTo>
                    <a:pt x="506861" y="0"/>
                  </a:lnTo>
                  <a:cubicBezTo>
                    <a:pt x="560222" y="0"/>
                    <a:pt x="609559" y="28374"/>
                    <a:pt x="636394" y="74497"/>
                  </a:cubicBezTo>
                  <a:lnTo>
                    <a:pt x="752906" y="274753"/>
                  </a:lnTo>
                  <a:cubicBezTo>
                    <a:pt x="779700" y="320804"/>
                    <a:pt x="779700" y="377696"/>
                    <a:pt x="752906" y="423747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985520" y="3394311"/>
            <a:ext cx="1167725" cy="1003514"/>
            <a:chOff x="0" y="0"/>
            <a:chExt cx="812800" cy="698500"/>
          </a:xfrm>
        </p:grpSpPr>
        <p:sp>
          <p:nvSpPr>
            <p:cNvPr id="23" name="Freeform 23"/>
            <p:cNvSpPr/>
            <p:nvPr/>
          </p:nvSpPr>
          <p:spPr>
            <a:xfrm>
              <a:off x="16550" y="0"/>
              <a:ext cx="779699" cy="698500"/>
            </a:xfrm>
            <a:custGeom>
              <a:avLst/>
              <a:gdLst/>
              <a:ahLst/>
              <a:cxnLst/>
              <a:rect l="l" t="t" r="r" b="b"/>
              <a:pathLst>
                <a:path w="779699" h="698500">
                  <a:moveTo>
                    <a:pt x="752906" y="423747"/>
                  </a:moveTo>
                  <a:lnTo>
                    <a:pt x="636394" y="624003"/>
                  </a:lnTo>
                  <a:cubicBezTo>
                    <a:pt x="609559" y="670126"/>
                    <a:pt x="560222" y="698500"/>
                    <a:pt x="506861" y="698500"/>
                  </a:cubicBezTo>
                  <a:lnTo>
                    <a:pt x="272839" y="698500"/>
                  </a:lnTo>
                  <a:cubicBezTo>
                    <a:pt x="219477" y="698500"/>
                    <a:pt x="170141" y="670126"/>
                    <a:pt x="143306" y="624003"/>
                  </a:cubicBezTo>
                  <a:lnTo>
                    <a:pt x="26794" y="423747"/>
                  </a:lnTo>
                  <a:cubicBezTo>
                    <a:pt x="0" y="377696"/>
                    <a:pt x="0" y="320804"/>
                    <a:pt x="26794" y="274753"/>
                  </a:cubicBezTo>
                  <a:lnTo>
                    <a:pt x="143306" y="74497"/>
                  </a:lnTo>
                  <a:cubicBezTo>
                    <a:pt x="170141" y="28374"/>
                    <a:pt x="219477" y="0"/>
                    <a:pt x="272839" y="0"/>
                  </a:cubicBezTo>
                  <a:lnTo>
                    <a:pt x="506861" y="0"/>
                  </a:lnTo>
                  <a:cubicBezTo>
                    <a:pt x="560222" y="0"/>
                    <a:pt x="609559" y="28374"/>
                    <a:pt x="636394" y="74497"/>
                  </a:cubicBezTo>
                  <a:lnTo>
                    <a:pt x="752906" y="274753"/>
                  </a:lnTo>
                  <a:cubicBezTo>
                    <a:pt x="779700" y="320804"/>
                    <a:pt x="779700" y="377696"/>
                    <a:pt x="752906" y="423747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985520" y="5600721"/>
            <a:ext cx="1167725" cy="1003514"/>
            <a:chOff x="0" y="0"/>
            <a:chExt cx="812800" cy="698500"/>
          </a:xfrm>
        </p:grpSpPr>
        <p:sp>
          <p:nvSpPr>
            <p:cNvPr id="26" name="Freeform 26"/>
            <p:cNvSpPr/>
            <p:nvPr/>
          </p:nvSpPr>
          <p:spPr>
            <a:xfrm>
              <a:off x="16550" y="0"/>
              <a:ext cx="779699" cy="698500"/>
            </a:xfrm>
            <a:custGeom>
              <a:avLst/>
              <a:gdLst/>
              <a:ahLst/>
              <a:cxnLst/>
              <a:rect l="l" t="t" r="r" b="b"/>
              <a:pathLst>
                <a:path w="779699" h="698500">
                  <a:moveTo>
                    <a:pt x="752906" y="423747"/>
                  </a:moveTo>
                  <a:lnTo>
                    <a:pt x="636394" y="624003"/>
                  </a:lnTo>
                  <a:cubicBezTo>
                    <a:pt x="609559" y="670126"/>
                    <a:pt x="560222" y="698500"/>
                    <a:pt x="506861" y="698500"/>
                  </a:cubicBezTo>
                  <a:lnTo>
                    <a:pt x="272839" y="698500"/>
                  </a:lnTo>
                  <a:cubicBezTo>
                    <a:pt x="219477" y="698500"/>
                    <a:pt x="170141" y="670126"/>
                    <a:pt x="143306" y="624003"/>
                  </a:cubicBezTo>
                  <a:lnTo>
                    <a:pt x="26794" y="423747"/>
                  </a:lnTo>
                  <a:cubicBezTo>
                    <a:pt x="0" y="377696"/>
                    <a:pt x="0" y="320804"/>
                    <a:pt x="26794" y="274753"/>
                  </a:cubicBezTo>
                  <a:lnTo>
                    <a:pt x="143306" y="74497"/>
                  </a:lnTo>
                  <a:cubicBezTo>
                    <a:pt x="170141" y="28374"/>
                    <a:pt x="219477" y="0"/>
                    <a:pt x="272839" y="0"/>
                  </a:cubicBezTo>
                  <a:lnTo>
                    <a:pt x="506861" y="0"/>
                  </a:lnTo>
                  <a:cubicBezTo>
                    <a:pt x="560222" y="0"/>
                    <a:pt x="609559" y="28374"/>
                    <a:pt x="636394" y="74497"/>
                  </a:cubicBezTo>
                  <a:lnTo>
                    <a:pt x="752906" y="274753"/>
                  </a:lnTo>
                  <a:cubicBezTo>
                    <a:pt x="779700" y="320804"/>
                    <a:pt x="779700" y="377696"/>
                    <a:pt x="752906" y="423747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7" name="TextBox 2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85520" y="7807130"/>
            <a:ext cx="1167725" cy="1003514"/>
            <a:chOff x="0" y="0"/>
            <a:chExt cx="812800" cy="698500"/>
          </a:xfrm>
        </p:grpSpPr>
        <p:sp>
          <p:nvSpPr>
            <p:cNvPr id="29" name="Freeform 29"/>
            <p:cNvSpPr/>
            <p:nvPr/>
          </p:nvSpPr>
          <p:spPr>
            <a:xfrm>
              <a:off x="16550" y="0"/>
              <a:ext cx="779699" cy="698500"/>
            </a:xfrm>
            <a:custGeom>
              <a:avLst/>
              <a:gdLst/>
              <a:ahLst/>
              <a:cxnLst/>
              <a:rect l="l" t="t" r="r" b="b"/>
              <a:pathLst>
                <a:path w="779699" h="698500">
                  <a:moveTo>
                    <a:pt x="752906" y="423747"/>
                  </a:moveTo>
                  <a:lnTo>
                    <a:pt x="636394" y="624003"/>
                  </a:lnTo>
                  <a:cubicBezTo>
                    <a:pt x="609559" y="670126"/>
                    <a:pt x="560222" y="698500"/>
                    <a:pt x="506861" y="698500"/>
                  </a:cubicBezTo>
                  <a:lnTo>
                    <a:pt x="272839" y="698500"/>
                  </a:lnTo>
                  <a:cubicBezTo>
                    <a:pt x="219477" y="698500"/>
                    <a:pt x="170141" y="670126"/>
                    <a:pt x="143306" y="624003"/>
                  </a:cubicBezTo>
                  <a:lnTo>
                    <a:pt x="26794" y="423747"/>
                  </a:lnTo>
                  <a:cubicBezTo>
                    <a:pt x="0" y="377696"/>
                    <a:pt x="0" y="320804"/>
                    <a:pt x="26794" y="274753"/>
                  </a:cubicBezTo>
                  <a:lnTo>
                    <a:pt x="143306" y="74497"/>
                  </a:lnTo>
                  <a:cubicBezTo>
                    <a:pt x="170141" y="28374"/>
                    <a:pt x="219477" y="0"/>
                    <a:pt x="272839" y="0"/>
                  </a:cubicBezTo>
                  <a:lnTo>
                    <a:pt x="506861" y="0"/>
                  </a:lnTo>
                  <a:cubicBezTo>
                    <a:pt x="560222" y="0"/>
                    <a:pt x="609559" y="28374"/>
                    <a:pt x="636394" y="74497"/>
                  </a:cubicBezTo>
                  <a:lnTo>
                    <a:pt x="752906" y="274753"/>
                  </a:lnTo>
                  <a:cubicBezTo>
                    <a:pt x="779700" y="320804"/>
                    <a:pt x="779700" y="377696"/>
                    <a:pt x="752906" y="423747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0" name="TextBox 3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0332171" y="1455192"/>
            <a:ext cx="474423" cy="474423"/>
          </a:xfrm>
          <a:custGeom>
            <a:avLst/>
            <a:gdLst/>
            <a:ahLst/>
            <a:cxnLst/>
            <a:rect l="l" t="t" r="r" b="b"/>
            <a:pathLst>
              <a:path w="474423" h="474423">
                <a:moveTo>
                  <a:pt x="0" y="0"/>
                </a:moveTo>
                <a:lnTo>
                  <a:pt x="474423" y="0"/>
                </a:lnTo>
                <a:lnTo>
                  <a:pt x="474423" y="474424"/>
                </a:lnTo>
                <a:lnTo>
                  <a:pt x="0" y="4744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0332171" y="3686715"/>
            <a:ext cx="474423" cy="474423"/>
          </a:xfrm>
          <a:custGeom>
            <a:avLst/>
            <a:gdLst/>
            <a:ahLst/>
            <a:cxnLst/>
            <a:rect l="l" t="t" r="r" b="b"/>
            <a:pathLst>
              <a:path w="474423" h="474423">
                <a:moveTo>
                  <a:pt x="0" y="0"/>
                </a:moveTo>
                <a:lnTo>
                  <a:pt x="474423" y="0"/>
                </a:lnTo>
                <a:lnTo>
                  <a:pt x="474423" y="474423"/>
                </a:lnTo>
                <a:lnTo>
                  <a:pt x="0" y="4744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0332171" y="5864675"/>
            <a:ext cx="474423" cy="474423"/>
          </a:xfrm>
          <a:custGeom>
            <a:avLst/>
            <a:gdLst/>
            <a:ahLst/>
            <a:cxnLst/>
            <a:rect l="l" t="t" r="r" b="b"/>
            <a:pathLst>
              <a:path w="474423" h="474423">
                <a:moveTo>
                  <a:pt x="0" y="0"/>
                </a:moveTo>
                <a:lnTo>
                  <a:pt x="474423" y="0"/>
                </a:lnTo>
                <a:lnTo>
                  <a:pt x="474423" y="474423"/>
                </a:lnTo>
                <a:lnTo>
                  <a:pt x="0" y="4744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0332171" y="8071675"/>
            <a:ext cx="474423" cy="474423"/>
          </a:xfrm>
          <a:custGeom>
            <a:avLst/>
            <a:gdLst/>
            <a:ahLst/>
            <a:cxnLst/>
            <a:rect l="l" t="t" r="r" b="b"/>
            <a:pathLst>
              <a:path w="474423" h="474423">
                <a:moveTo>
                  <a:pt x="0" y="0"/>
                </a:moveTo>
                <a:lnTo>
                  <a:pt x="474423" y="0"/>
                </a:lnTo>
                <a:lnTo>
                  <a:pt x="474423" y="474424"/>
                </a:lnTo>
                <a:lnTo>
                  <a:pt x="0" y="4744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11412445" y="1663781"/>
            <a:ext cx="6122610" cy="133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Pegawai yang berehat dengan baik memberikan prestasi lebih baik.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1412445" y="3810343"/>
            <a:ext cx="6122610" cy="133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Pegawai lebih berpuas hati dengan keseimbangan kerja-kehidupan.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1412445" y="5990244"/>
            <a:ext cx="6122610" cy="133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HRM membantu mengurangkan keletihan dan risiko kesihatan.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1412445" y="8223162"/>
            <a:ext cx="6122610" cy="133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Memanfaatkan kekuatan secara optimum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1412445" y="914400"/>
            <a:ext cx="6122610" cy="622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7"/>
              </a:lnSpc>
              <a:spcBef>
                <a:spcPct val="0"/>
              </a:spcBef>
            </a:pPr>
            <a:r>
              <a:rPr lang="en-US" sz="3376" b="1">
                <a:solidFill>
                  <a:srgbClr val="8B54FF"/>
                </a:solidFill>
                <a:latin typeface="Telegraf Bold"/>
                <a:ea typeface="Telegraf Bold"/>
                <a:cs typeface="Telegraf Bold"/>
                <a:sym typeface="Telegraf Bold"/>
              </a:rPr>
              <a:t>Tenaga Berprestasi Tinggi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1412445" y="3064283"/>
            <a:ext cx="4891246" cy="622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7"/>
              </a:lnSpc>
              <a:spcBef>
                <a:spcPct val="0"/>
              </a:spcBef>
            </a:pPr>
            <a:r>
              <a:rPr lang="en-US" sz="3376" b="1">
                <a:solidFill>
                  <a:srgbClr val="8B54FF"/>
                </a:solidFill>
                <a:latin typeface="Telegraf Bold"/>
                <a:ea typeface="Telegraf Bold"/>
                <a:cs typeface="Telegraf Bold"/>
                <a:sym typeface="Telegraf Bold"/>
              </a:rPr>
              <a:t>Peningkatan Moral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412445" y="5245230"/>
            <a:ext cx="5846855" cy="622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7"/>
              </a:lnSpc>
              <a:spcBef>
                <a:spcPct val="0"/>
              </a:spcBef>
            </a:pPr>
            <a:r>
              <a:rPr lang="en-US" sz="3376" b="1">
                <a:solidFill>
                  <a:srgbClr val="8B54FF"/>
                </a:solidFill>
                <a:latin typeface="Telegraf Bold"/>
                <a:ea typeface="Telegraf Bold"/>
                <a:cs typeface="Telegraf Bold"/>
                <a:sym typeface="Telegraf Bold"/>
              </a:rPr>
              <a:t>Pengurangan Cuti Sakit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412445" y="7477765"/>
            <a:ext cx="5439260" cy="622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27"/>
              </a:lnSpc>
              <a:spcBef>
                <a:spcPct val="0"/>
              </a:spcBef>
            </a:pPr>
            <a:r>
              <a:rPr lang="en-US" sz="3376" b="1">
                <a:solidFill>
                  <a:srgbClr val="8B54FF"/>
                </a:solidFill>
                <a:latin typeface="Telegraf Bold"/>
                <a:ea typeface="Telegraf Bold"/>
                <a:cs typeface="Telegraf Bold"/>
                <a:sym typeface="Telegraf Bold"/>
              </a:rPr>
              <a:t>Work More With Less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390525" y="2564346"/>
            <a:ext cx="7242154" cy="1596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46"/>
              </a:lnSpc>
            </a:pPr>
            <a:r>
              <a:rPr lang="en-US" sz="7057" b="1" spc="-359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MANFAAT KEPADA JBPM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450995" y="2016772"/>
            <a:ext cx="6458176" cy="42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  <a:spcBef>
                <a:spcPct val="0"/>
              </a:spcBef>
            </a:pPr>
            <a:r>
              <a:rPr lang="en-US" sz="2321">
                <a:solidFill>
                  <a:srgbClr val="FFFFFF"/>
                </a:solidFill>
                <a:latin typeface="Telegraf"/>
                <a:ea typeface="Telegraf"/>
                <a:cs typeface="Telegraf"/>
                <a:sym typeface="Telegraf"/>
              </a:rPr>
              <a:t>PELAKSANAAN HARI REHAT MINGGUAN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434067" y="2706268"/>
            <a:ext cx="8228260" cy="8241997"/>
          </a:xfrm>
          <a:custGeom>
            <a:avLst/>
            <a:gdLst/>
            <a:ahLst/>
            <a:cxnLst/>
            <a:rect l="l" t="t" r="r" b="b"/>
            <a:pathLst>
              <a:path w="8228260" h="8241997">
                <a:moveTo>
                  <a:pt x="8228260" y="0"/>
                </a:moveTo>
                <a:lnTo>
                  <a:pt x="0" y="0"/>
                </a:lnTo>
                <a:lnTo>
                  <a:pt x="0" y="8241997"/>
                </a:lnTo>
                <a:lnTo>
                  <a:pt x="8228260" y="8241997"/>
                </a:lnTo>
                <a:lnTo>
                  <a:pt x="822826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158950" y="-1479390"/>
            <a:ext cx="10237666" cy="8797994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4211" y="0"/>
              <a:ext cx="804378" cy="698500"/>
            </a:xfrm>
            <a:custGeom>
              <a:avLst/>
              <a:gdLst/>
              <a:ahLst/>
              <a:cxnLst/>
              <a:rect l="l" t="t" r="r" b="b"/>
              <a:pathLst>
                <a:path w="804378" h="698500">
                  <a:moveTo>
                    <a:pt x="797560" y="368205"/>
                  </a:moveTo>
                  <a:lnTo>
                    <a:pt x="616418" y="679545"/>
                  </a:lnTo>
                  <a:cubicBezTo>
                    <a:pt x="609590" y="691280"/>
                    <a:pt x="597036" y="698500"/>
                    <a:pt x="583459" y="698500"/>
                  </a:cubicBezTo>
                  <a:lnTo>
                    <a:pt x="220919" y="698500"/>
                  </a:lnTo>
                  <a:cubicBezTo>
                    <a:pt x="207342" y="698500"/>
                    <a:pt x="194788" y="691280"/>
                    <a:pt x="187960" y="679545"/>
                  </a:cubicBezTo>
                  <a:lnTo>
                    <a:pt x="6818" y="368205"/>
                  </a:lnTo>
                  <a:cubicBezTo>
                    <a:pt x="0" y="356488"/>
                    <a:pt x="0" y="342012"/>
                    <a:pt x="6818" y="330295"/>
                  </a:cubicBezTo>
                  <a:lnTo>
                    <a:pt x="187960" y="18955"/>
                  </a:lnTo>
                  <a:cubicBezTo>
                    <a:pt x="194788" y="7220"/>
                    <a:pt x="207342" y="0"/>
                    <a:pt x="220919" y="0"/>
                  </a:cubicBezTo>
                  <a:lnTo>
                    <a:pt x="583459" y="0"/>
                  </a:lnTo>
                  <a:cubicBezTo>
                    <a:pt x="597036" y="0"/>
                    <a:pt x="609590" y="7220"/>
                    <a:pt x="616418" y="18955"/>
                  </a:cubicBezTo>
                  <a:lnTo>
                    <a:pt x="797560" y="330295"/>
                  </a:lnTo>
                  <a:cubicBezTo>
                    <a:pt x="804378" y="342012"/>
                    <a:pt x="804378" y="356488"/>
                    <a:pt x="797560" y="368205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70145" y="1066414"/>
            <a:ext cx="7275275" cy="6252190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5926" y="0"/>
              <a:ext cx="800948" cy="698500"/>
            </a:xfrm>
            <a:custGeom>
              <a:avLst/>
              <a:gdLst/>
              <a:ahLst/>
              <a:cxnLst/>
              <a:rect l="l" t="t" r="r" b="b"/>
              <a:pathLst>
                <a:path w="800948" h="698500">
                  <a:moveTo>
                    <a:pt x="791355" y="375924"/>
                  </a:moveTo>
                  <a:lnTo>
                    <a:pt x="619193" y="671826"/>
                  </a:lnTo>
                  <a:cubicBezTo>
                    <a:pt x="609585" y="688340"/>
                    <a:pt x="591920" y="698500"/>
                    <a:pt x="572814" y="698500"/>
                  </a:cubicBezTo>
                  <a:lnTo>
                    <a:pt x="228134" y="698500"/>
                  </a:lnTo>
                  <a:cubicBezTo>
                    <a:pt x="209028" y="698500"/>
                    <a:pt x="191363" y="688340"/>
                    <a:pt x="181755" y="671826"/>
                  </a:cubicBezTo>
                  <a:lnTo>
                    <a:pt x="9593" y="375924"/>
                  </a:lnTo>
                  <a:cubicBezTo>
                    <a:pt x="0" y="359435"/>
                    <a:pt x="0" y="339065"/>
                    <a:pt x="9593" y="322576"/>
                  </a:cubicBezTo>
                  <a:lnTo>
                    <a:pt x="181755" y="26674"/>
                  </a:lnTo>
                  <a:cubicBezTo>
                    <a:pt x="191363" y="10159"/>
                    <a:pt x="209028" y="0"/>
                    <a:pt x="228134" y="0"/>
                  </a:cubicBezTo>
                  <a:lnTo>
                    <a:pt x="572814" y="0"/>
                  </a:lnTo>
                  <a:cubicBezTo>
                    <a:pt x="591920" y="0"/>
                    <a:pt x="609585" y="10159"/>
                    <a:pt x="619193" y="26674"/>
                  </a:cubicBezTo>
                  <a:lnTo>
                    <a:pt x="791355" y="322576"/>
                  </a:lnTo>
                  <a:cubicBezTo>
                    <a:pt x="800948" y="339065"/>
                    <a:pt x="800948" y="359435"/>
                    <a:pt x="791355" y="375924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604424" y="1418545"/>
            <a:ext cx="6406717" cy="5547928"/>
            <a:chOff x="0" y="0"/>
            <a:chExt cx="4282440" cy="3708400"/>
          </a:xfrm>
        </p:grpSpPr>
        <p:sp>
          <p:nvSpPr>
            <p:cNvPr id="10" name="Freeform 10"/>
            <p:cNvSpPr/>
            <p:nvPr/>
          </p:nvSpPr>
          <p:spPr>
            <a:xfrm>
              <a:off x="40049" y="0"/>
              <a:ext cx="4202343" cy="3708400"/>
            </a:xfrm>
            <a:custGeom>
              <a:avLst/>
              <a:gdLst/>
              <a:ahLst/>
              <a:cxnLst/>
              <a:rect l="l" t="t" r="r" b="b"/>
              <a:pathLst>
                <a:path w="4202343" h="3708400">
                  <a:moveTo>
                    <a:pt x="2961677" y="0"/>
                  </a:moveTo>
                  <a:lnTo>
                    <a:pt x="1240665" y="0"/>
                  </a:lnTo>
                  <a:cubicBezTo>
                    <a:pt x="1110652" y="0"/>
                    <a:pt x="990513" y="69359"/>
                    <a:pt x="925503" y="181952"/>
                  </a:cubicBezTo>
                  <a:lnTo>
                    <a:pt x="65010" y="1672248"/>
                  </a:lnTo>
                  <a:cubicBezTo>
                    <a:pt x="0" y="1784839"/>
                    <a:pt x="0" y="1923561"/>
                    <a:pt x="65010" y="2036152"/>
                  </a:cubicBezTo>
                  <a:lnTo>
                    <a:pt x="925503" y="3526448"/>
                  </a:lnTo>
                  <a:cubicBezTo>
                    <a:pt x="990513" y="3639041"/>
                    <a:pt x="1110652" y="3708400"/>
                    <a:pt x="1240665" y="3708400"/>
                  </a:cubicBezTo>
                  <a:lnTo>
                    <a:pt x="2961677" y="3708400"/>
                  </a:lnTo>
                  <a:cubicBezTo>
                    <a:pt x="3091691" y="3708400"/>
                    <a:pt x="3211829" y="3639041"/>
                    <a:pt x="3276840" y="3526448"/>
                  </a:cubicBezTo>
                  <a:lnTo>
                    <a:pt x="4137333" y="2036152"/>
                  </a:lnTo>
                  <a:cubicBezTo>
                    <a:pt x="4202342" y="1923561"/>
                    <a:pt x="4202342" y="1784839"/>
                    <a:pt x="4137332" y="1672248"/>
                  </a:cubicBezTo>
                  <a:lnTo>
                    <a:pt x="3276840" y="181952"/>
                  </a:lnTo>
                  <a:cubicBezTo>
                    <a:pt x="3211828" y="69359"/>
                    <a:pt x="3091690" y="0"/>
                    <a:pt x="2961677" y="0"/>
                  </a:cubicBezTo>
                  <a:close/>
                </a:path>
              </a:pathLst>
            </a:custGeom>
            <a:blipFill>
              <a:blip r:embed="rId4">
                <a:alphaModFix amt="67000"/>
              </a:blip>
              <a:stretch>
                <a:fillRect l="-16742" r="-16742"/>
              </a:stretch>
            </a:blipFill>
            <a:ln w="209550" cap="rnd">
              <a:solidFill>
                <a:srgbClr val="FFFFFF">
                  <a:alpha val="66667"/>
                </a:srgbClr>
              </a:solidFill>
              <a:prstDash val="solid"/>
              <a:round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9289399" y="8538225"/>
            <a:ext cx="13458936" cy="8797994"/>
            <a:chOff x="0" y="0"/>
            <a:chExt cx="1068547" cy="698500"/>
          </a:xfrm>
        </p:grpSpPr>
        <p:sp>
          <p:nvSpPr>
            <p:cNvPr id="12" name="Freeform 12"/>
            <p:cNvSpPr/>
            <p:nvPr/>
          </p:nvSpPr>
          <p:spPr>
            <a:xfrm>
              <a:off x="3203" y="0"/>
              <a:ext cx="1062140" cy="698500"/>
            </a:xfrm>
            <a:custGeom>
              <a:avLst/>
              <a:gdLst/>
              <a:ahLst/>
              <a:cxnLst/>
              <a:rect l="l" t="t" r="r" b="b"/>
              <a:pathLst>
                <a:path w="1062140" h="698500">
                  <a:moveTo>
                    <a:pt x="1056955" y="363669"/>
                  </a:moveTo>
                  <a:lnTo>
                    <a:pt x="870533" y="684081"/>
                  </a:lnTo>
                  <a:cubicBezTo>
                    <a:pt x="865339" y="693008"/>
                    <a:pt x="855790" y="698500"/>
                    <a:pt x="845462" y="698500"/>
                  </a:cubicBezTo>
                  <a:lnTo>
                    <a:pt x="216679" y="698500"/>
                  </a:lnTo>
                  <a:cubicBezTo>
                    <a:pt x="206351" y="698500"/>
                    <a:pt x="196802" y="693008"/>
                    <a:pt x="191608" y="684081"/>
                  </a:cubicBezTo>
                  <a:lnTo>
                    <a:pt x="5186" y="363669"/>
                  </a:lnTo>
                  <a:cubicBezTo>
                    <a:pt x="0" y="354756"/>
                    <a:pt x="0" y="343744"/>
                    <a:pt x="5186" y="334831"/>
                  </a:cubicBezTo>
                  <a:lnTo>
                    <a:pt x="191608" y="14419"/>
                  </a:lnTo>
                  <a:cubicBezTo>
                    <a:pt x="196802" y="5492"/>
                    <a:pt x="206351" y="0"/>
                    <a:pt x="216679" y="0"/>
                  </a:cubicBezTo>
                  <a:lnTo>
                    <a:pt x="845462" y="0"/>
                  </a:lnTo>
                  <a:cubicBezTo>
                    <a:pt x="855790" y="0"/>
                    <a:pt x="865339" y="5492"/>
                    <a:pt x="870533" y="14419"/>
                  </a:cubicBezTo>
                  <a:lnTo>
                    <a:pt x="1056955" y="334831"/>
                  </a:lnTo>
                  <a:cubicBezTo>
                    <a:pt x="1062140" y="343744"/>
                    <a:pt x="1062140" y="354756"/>
                    <a:pt x="1056955" y="363669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839947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399527" y="4607664"/>
            <a:ext cx="5878256" cy="5051626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7334" y="0"/>
              <a:ext cx="798131" cy="698500"/>
            </a:xfrm>
            <a:custGeom>
              <a:avLst/>
              <a:gdLst/>
              <a:ahLst/>
              <a:cxnLst/>
              <a:rect l="l" t="t" r="r" b="b"/>
              <a:pathLst>
                <a:path w="798131" h="698500">
                  <a:moveTo>
                    <a:pt x="786258" y="382263"/>
                  </a:moveTo>
                  <a:lnTo>
                    <a:pt x="621474" y="665487"/>
                  </a:lnTo>
                  <a:cubicBezTo>
                    <a:pt x="609582" y="685926"/>
                    <a:pt x="587719" y="698500"/>
                    <a:pt x="564072" y="698500"/>
                  </a:cubicBezTo>
                  <a:lnTo>
                    <a:pt x="234060" y="698500"/>
                  </a:lnTo>
                  <a:cubicBezTo>
                    <a:pt x="210413" y="698500"/>
                    <a:pt x="188550" y="685926"/>
                    <a:pt x="176658" y="665487"/>
                  </a:cubicBezTo>
                  <a:lnTo>
                    <a:pt x="11874" y="382263"/>
                  </a:lnTo>
                  <a:cubicBezTo>
                    <a:pt x="0" y="361856"/>
                    <a:pt x="0" y="336644"/>
                    <a:pt x="11874" y="316237"/>
                  </a:cubicBezTo>
                  <a:lnTo>
                    <a:pt x="176658" y="33013"/>
                  </a:lnTo>
                  <a:cubicBezTo>
                    <a:pt x="188550" y="12574"/>
                    <a:pt x="210413" y="0"/>
                    <a:pt x="234060" y="0"/>
                  </a:cubicBezTo>
                  <a:lnTo>
                    <a:pt x="564072" y="0"/>
                  </a:lnTo>
                  <a:cubicBezTo>
                    <a:pt x="587719" y="0"/>
                    <a:pt x="609582" y="12574"/>
                    <a:pt x="621474" y="33013"/>
                  </a:cubicBezTo>
                  <a:lnTo>
                    <a:pt x="786258" y="316237"/>
                  </a:lnTo>
                  <a:cubicBezTo>
                    <a:pt x="798132" y="336644"/>
                    <a:pt x="798132" y="361856"/>
                    <a:pt x="786258" y="382263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750415" y="4892178"/>
            <a:ext cx="5176480" cy="4482599"/>
            <a:chOff x="0" y="0"/>
            <a:chExt cx="4282440" cy="3708400"/>
          </a:xfrm>
        </p:grpSpPr>
        <p:sp>
          <p:nvSpPr>
            <p:cNvPr id="18" name="Freeform 18"/>
            <p:cNvSpPr/>
            <p:nvPr/>
          </p:nvSpPr>
          <p:spPr>
            <a:xfrm>
              <a:off x="49567" y="0"/>
              <a:ext cx="4183307" cy="3708400"/>
            </a:xfrm>
            <a:custGeom>
              <a:avLst/>
              <a:gdLst/>
              <a:ahLst/>
              <a:cxnLst/>
              <a:rect l="l" t="t" r="r" b="b"/>
              <a:pathLst>
                <a:path w="4183307" h="3708400">
                  <a:moveTo>
                    <a:pt x="2902226" y="0"/>
                  </a:moveTo>
                  <a:lnTo>
                    <a:pt x="1281080" y="0"/>
                  </a:lnTo>
                  <a:cubicBezTo>
                    <a:pt x="1120168" y="0"/>
                    <a:pt x="971478" y="85843"/>
                    <a:pt x="891016" y="225194"/>
                  </a:cubicBezTo>
                  <a:lnTo>
                    <a:pt x="80460" y="1629006"/>
                  </a:lnTo>
                  <a:cubicBezTo>
                    <a:pt x="0" y="1768355"/>
                    <a:pt x="0" y="1940045"/>
                    <a:pt x="80460" y="2079394"/>
                  </a:cubicBezTo>
                  <a:lnTo>
                    <a:pt x="891016" y="3483206"/>
                  </a:lnTo>
                  <a:cubicBezTo>
                    <a:pt x="971478" y="3622557"/>
                    <a:pt x="1120168" y="3708400"/>
                    <a:pt x="1281080" y="3708400"/>
                  </a:cubicBezTo>
                  <a:lnTo>
                    <a:pt x="2902226" y="3708400"/>
                  </a:lnTo>
                  <a:cubicBezTo>
                    <a:pt x="3063138" y="3708400"/>
                    <a:pt x="3211829" y="3622557"/>
                    <a:pt x="3292290" y="3483206"/>
                  </a:cubicBezTo>
                  <a:lnTo>
                    <a:pt x="4102847" y="2079394"/>
                  </a:lnTo>
                  <a:cubicBezTo>
                    <a:pt x="4183306" y="1940045"/>
                    <a:pt x="4183306" y="1768355"/>
                    <a:pt x="4102847" y="1629006"/>
                  </a:cubicBezTo>
                  <a:lnTo>
                    <a:pt x="3292289" y="225194"/>
                  </a:lnTo>
                  <a:cubicBezTo>
                    <a:pt x="3211829" y="85843"/>
                    <a:pt x="3063138" y="0"/>
                    <a:pt x="2902226" y="0"/>
                  </a:cubicBezTo>
                  <a:close/>
                </a:path>
              </a:pathLst>
            </a:custGeom>
            <a:blipFill>
              <a:blip r:embed="rId5">
                <a:alphaModFix amt="53000"/>
              </a:blip>
              <a:stretch>
                <a:fillRect l="-17131" r="-17131"/>
              </a:stretch>
            </a:blipFill>
            <a:ln w="209550" cap="rnd">
              <a:solidFill>
                <a:srgbClr val="FFFFFF">
                  <a:alpha val="52941"/>
                </a:srgbClr>
              </a:solidFill>
              <a:prstDash val="solid"/>
              <a:round/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18158293" y="-1310454"/>
            <a:ext cx="4590041" cy="3944567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9393" y="0"/>
              <a:ext cx="794015" cy="698500"/>
            </a:xfrm>
            <a:custGeom>
              <a:avLst/>
              <a:gdLst/>
              <a:ahLst/>
              <a:cxnLst/>
              <a:rect l="l" t="t" r="r" b="b"/>
              <a:pathLst>
                <a:path w="794015" h="698500">
                  <a:moveTo>
                    <a:pt x="778809" y="391528"/>
                  </a:moveTo>
                  <a:lnTo>
                    <a:pt x="624805" y="656222"/>
                  </a:lnTo>
                  <a:cubicBezTo>
                    <a:pt x="609576" y="682397"/>
                    <a:pt x="581577" y="698500"/>
                    <a:pt x="551293" y="698500"/>
                  </a:cubicBezTo>
                  <a:lnTo>
                    <a:pt x="242721" y="698500"/>
                  </a:lnTo>
                  <a:cubicBezTo>
                    <a:pt x="212437" y="698500"/>
                    <a:pt x="184438" y="682397"/>
                    <a:pt x="169209" y="656222"/>
                  </a:cubicBezTo>
                  <a:lnTo>
                    <a:pt x="15205" y="391528"/>
                  </a:lnTo>
                  <a:cubicBezTo>
                    <a:pt x="0" y="365394"/>
                    <a:pt x="0" y="333106"/>
                    <a:pt x="15205" y="306972"/>
                  </a:cubicBezTo>
                  <a:lnTo>
                    <a:pt x="169209" y="42278"/>
                  </a:lnTo>
                  <a:cubicBezTo>
                    <a:pt x="184438" y="16103"/>
                    <a:pt x="212437" y="0"/>
                    <a:pt x="242721" y="0"/>
                  </a:cubicBezTo>
                  <a:lnTo>
                    <a:pt x="551293" y="0"/>
                  </a:lnTo>
                  <a:cubicBezTo>
                    <a:pt x="581577" y="0"/>
                    <a:pt x="609576" y="16103"/>
                    <a:pt x="624805" y="42278"/>
                  </a:cubicBezTo>
                  <a:lnTo>
                    <a:pt x="778809" y="306972"/>
                  </a:lnTo>
                  <a:cubicBezTo>
                    <a:pt x="794014" y="333106"/>
                    <a:pt x="794014" y="365394"/>
                    <a:pt x="778809" y="39152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148235" y="8992655"/>
            <a:ext cx="4590041" cy="3944567"/>
            <a:chOff x="0" y="0"/>
            <a:chExt cx="812800" cy="698500"/>
          </a:xfrm>
        </p:grpSpPr>
        <p:sp>
          <p:nvSpPr>
            <p:cNvPr id="23" name="Freeform 23"/>
            <p:cNvSpPr/>
            <p:nvPr/>
          </p:nvSpPr>
          <p:spPr>
            <a:xfrm>
              <a:off x="9393" y="0"/>
              <a:ext cx="794015" cy="698500"/>
            </a:xfrm>
            <a:custGeom>
              <a:avLst/>
              <a:gdLst/>
              <a:ahLst/>
              <a:cxnLst/>
              <a:rect l="l" t="t" r="r" b="b"/>
              <a:pathLst>
                <a:path w="794015" h="698500">
                  <a:moveTo>
                    <a:pt x="778809" y="391528"/>
                  </a:moveTo>
                  <a:lnTo>
                    <a:pt x="624805" y="656222"/>
                  </a:lnTo>
                  <a:cubicBezTo>
                    <a:pt x="609576" y="682397"/>
                    <a:pt x="581577" y="698500"/>
                    <a:pt x="551293" y="698500"/>
                  </a:cubicBezTo>
                  <a:lnTo>
                    <a:pt x="242721" y="698500"/>
                  </a:lnTo>
                  <a:cubicBezTo>
                    <a:pt x="212437" y="698500"/>
                    <a:pt x="184438" y="682397"/>
                    <a:pt x="169209" y="656222"/>
                  </a:cubicBezTo>
                  <a:lnTo>
                    <a:pt x="15205" y="391528"/>
                  </a:lnTo>
                  <a:cubicBezTo>
                    <a:pt x="0" y="365394"/>
                    <a:pt x="0" y="333106"/>
                    <a:pt x="15205" y="306972"/>
                  </a:cubicBezTo>
                  <a:lnTo>
                    <a:pt x="169209" y="42278"/>
                  </a:lnTo>
                  <a:cubicBezTo>
                    <a:pt x="184438" y="16103"/>
                    <a:pt x="212437" y="0"/>
                    <a:pt x="242721" y="0"/>
                  </a:cubicBezTo>
                  <a:lnTo>
                    <a:pt x="551293" y="0"/>
                  </a:lnTo>
                  <a:cubicBezTo>
                    <a:pt x="581577" y="0"/>
                    <a:pt x="609576" y="16103"/>
                    <a:pt x="624805" y="42278"/>
                  </a:cubicBezTo>
                  <a:lnTo>
                    <a:pt x="778809" y="306972"/>
                  </a:lnTo>
                  <a:cubicBezTo>
                    <a:pt x="794014" y="333106"/>
                    <a:pt x="794014" y="365394"/>
                    <a:pt x="778809" y="39152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2620828" y="9686968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331931" y="1380831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1364345" y="3415467"/>
            <a:ext cx="1387285" cy="1192198"/>
            <a:chOff x="0" y="0"/>
            <a:chExt cx="812800" cy="698500"/>
          </a:xfrm>
        </p:grpSpPr>
        <p:sp>
          <p:nvSpPr>
            <p:cNvPr id="28" name="Freeform 28"/>
            <p:cNvSpPr/>
            <p:nvPr/>
          </p:nvSpPr>
          <p:spPr>
            <a:xfrm>
              <a:off x="8573" y="0"/>
              <a:ext cx="795654" cy="698500"/>
            </a:xfrm>
            <a:custGeom>
              <a:avLst/>
              <a:gdLst/>
              <a:ahLst/>
              <a:cxnLst/>
              <a:rect l="l" t="t" r="r" b="b"/>
              <a:pathLst>
                <a:path w="795654" h="698500">
                  <a:moveTo>
                    <a:pt x="781775" y="387839"/>
                  </a:moveTo>
                  <a:lnTo>
                    <a:pt x="623479" y="659911"/>
                  </a:lnTo>
                  <a:cubicBezTo>
                    <a:pt x="609578" y="683802"/>
                    <a:pt x="584023" y="698500"/>
                    <a:pt x="556382" y="698500"/>
                  </a:cubicBezTo>
                  <a:lnTo>
                    <a:pt x="239272" y="698500"/>
                  </a:lnTo>
                  <a:cubicBezTo>
                    <a:pt x="211631" y="698500"/>
                    <a:pt x="186076" y="683802"/>
                    <a:pt x="172175" y="659911"/>
                  </a:cubicBezTo>
                  <a:lnTo>
                    <a:pt x="13879" y="387839"/>
                  </a:lnTo>
                  <a:cubicBezTo>
                    <a:pt x="0" y="363985"/>
                    <a:pt x="0" y="334515"/>
                    <a:pt x="13879" y="310661"/>
                  </a:cubicBezTo>
                  <a:lnTo>
                    <a:pt x="172175" y="38589"/>
                  </a:lnTo>
                  <a:cubicBezTo>
                    <a:pt x="186076" y="14698"/>
                    <a:pt x="211631" y="0"/>
                    <a:pt x="239272" y="0"/>
                  </a:cubicBezTo>
                  <a:lnTo>
                    <a:pt x="556382" y="0"/>
                  </a:lnTo>
                  <a:cubicBezTo>
                    <a:pt x="584023" y="0"/>
                    <a:pt x="609578" y="14698"/>
                    <a:pt x="623479" y="38589"/>
                  </a:cubicBezTo>
                  <a:lnTo>
                    <a:pt x="781775" y="310661"/>
                  </a:lnTo>
                  <a:cubicBezTo>
                    <a:pt x="795654" y="334515"/>
                    <a:pt x="795654" y="363985"/>
                    <a:pt x="781775" y="387839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gradFill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5710262" y="3415467"/>
            <a:ext cx="1387285" cy="1192198"/>
            <a:chOff x="0" y="0"/>
            <a:chExt cx="812800" cy="698500"/>
          </a:xfrm>
        </p:grpSpPr>
        <p:sp>
          <p:nvSpPr>
            <p:cNvPr id="31" name="Freeform 31"/>
            <p:cNvSpPr/>
            <p:nvPr/>
          </p:nvSpPr>
          <p:spPr>
            <a:xfrm>
              <a:off x="8573" y="0"/>
              <a:ext cx="795654" cy="698500"/>
            </a:xfrm>
            <a:custGeom>
              <a:avLst/>
              <a:gdLst/>
              <a:ahLst/>
              <a:cxnLst/>
              <a:rect l="l" t="t" r="r" b="b"/>
              <a:pathLst>
                <a:path w="795654" h="698500">
                  <a:moveTo>
                    <a:pt x="781775" y="387839"/>
                  </a:moveTo>
                  <a:lnTo>
                    <a:pt x="623479" y="659911"/>
                  </a:lnTo>
                  <a:cubicBezTo>
                    <a:pt x="609578" y="683802"/>
                    <a:pt x="584023" y="698500"/>
                    <a:pt x="556382" y="698500"/>
                  </a:cubicBezTo>
                  <a:lnTo>
                    <a:pt x="239272" y="698500"/>
                  </a:lnTo>
                  <a:cubicBezTo>
                    <a:pt x="211631" y="698500"/>
                    <a:pt x="186076" y="683802"/>
                    <a:pt x="172175" y="659911"/>
                  </a:cubicBezTo>
                  <a:lnTo>
                    <a:pt x="13879" y="387839"/>
                  </a:lnTo>
                  <a:cubicBezTo>
                    <a:pt x="0" y="363985"/>
                    <a:pt x="0" y="334515"/>
                    <a:pt x="13879" y="310661"/>
                  </a:cubicBezTo>
                  <a:lnTo>
                    <a:pt x="172175" y="38589"/>
                  </a:lnTo>
                  <a:cubicBezTo>
                    <a:pt x="186076" y="14698"/>
                    <a:pt x="211631" y="0"/>
                    <a:pt x="239272" y="0"/>
                  </a:cubicBezTo>
                  <a:lnTo>
                    <a:pt x="556382" y="0"/>
                  </a:lnTo>
                  <a:cubicBezTo>
                    <a:pt x="584023" y="0"/>
                    <a:pt x="609578" y="14698"/>
                    <a:pt x="623479" y="38589"/>
                  </a:cubicBezTo>
                  <a:lnTo>
                    <a:pt x="781775" y="310661"/>
                  </a:lnTo>
                  <a:cubicBezTo>
                    <a:pt x="795654" y="334515"/>
                    <a:pt x="795654" y="363985"/>
                    <a:pt x="781775" y="387839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gradFill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612459" y="3415467"/>
            <a:ext cx="1387285" cy="1192198"/>
            <a:chOff x="0" y="0"/>
            <a:chExt cx="812800" cy="698500"/>
          </a:xfrm>
        </p:grpSpPr>
        <p:sp>
          <p:nvSpPr>
            <p:cNvPr id="34" name="Freeform 34"/>
            <p:cNvSpPr/>
            <p:nvPr/>
          </p:nvSpPr>
          <p:spPr>
            <a:xfrm>
              <a:off x="8573" y="0"/>
              <a:ext cx="795654" cy="698500"/>
            </a:xfrm>
            <a:custGeom>
              <a:avLst/>
              <a:gdLst/>
              <a:ahLst/>
              <a:cxnLst/>
              <a:rect l="l" t="t" r="r" b="b"/>
              <a:pathLst>
                <a:path w="795654" h="698500">
                  <a:moveTo>
                    <a:pt x="781775" y="387839"/>
                  </a:moveTo>
                  <a:lnTo>
                    <a:pt x="623479" y="659911"/>
                  </a:lnTo>
                  <a:cubicBezTo>
                    <a:pt x="609578" y="683802"/>
                    <a:pt x="584023" y="698500"/>
                    <a:pt x="556382" y="698500"/>
                  </a:cubicBezTo>
                  <a:lnTo>
                    <a:pt x="239272" y="698500"/>
                  </a:lnTo>
                  <a:cubicBezTo>
                    <a:pt x="211631" y="698500"/>
                    <a:pt x="186076" y="683802"/>
                    <a:pt x="172175" y="659911"/>
                  </a:cubicBezTo>
                  <a:lnTo>
                    <a:pt x="13879" y="387839"/>
                  </a:lnTo>
                  <a:cubicBezTo>
                    <a:pt x="0" y="363985"/>
                    <a:pt x="0" y="334515"/>
                    <a:pt x="13879" y="310661"/>
                  </a:cubicBezTo>
                  <a:lnTo>
                    <a:pt x="172175" y="38589"/>
                  </a:lnTo>
                  <a:cubicBezTo>
                    <a:pt x="186076" y="14698"/>
                    <a:pt x="211631" y="0"/>
                    <a:pt x="239272" y="0"/>
                  </a:cubicBezTo>
                  <a:lnTo>
                    <a:pt x="556382" y="0"/>
                  </a:lnTo>
                  <a:cubicBezTo>
                    <a:pt x="584023" y="0"/>
                    <a:pt x="609578" y="14698"/>
                    <a:pt x="623479" y="38589"/>
                  </a:cubicBezTo>
                  <a:lnTo>
                    <a:pt x="781775" y="310661"/>
                  </a:lnTo>
                  <a:cubicBezTo>
                    <a:pt x="795654" y="334515"/>
                    <a:pt x="795654" y="363985"/>
                    <a:pt x="781775" y="387839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gradFill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264976" y="6186640"/>
            <a:ext cx="3399534" cy="1372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5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Memerlukan</a:t>
            </a:r>
            <a:r>
              <a:rPr lang="en-US" sz="20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perancangan</a:t>
            </a:r>
            <a:r>
              <a:rPr lang="en-US" sz="20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teliti</a:t>
            </a:r>
            <a:r>
              <a:rPr lang="en-US" sz="20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untuk</a:t>
            </a:r>
            <a:r>
              <a:rPr lang="en-US" sz="20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memastikan</a:t>
            </a:r>
            <a:r>
              <a:rPr lang="en-US" sz="20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liputan</a:t>
            </a:r>
            <a:r>
              <a:rPr lang="en-US" sz="20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operasi</a:t>
            </a:r>
            <a:r>
              <a:rPr lang="en-US" sz="20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berterusan</a:t>
            </a:r>
            <a:endParaRPr lang="en-US" sz="2000" dirty="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4685026" y="6214543"/>
            <a:ext cx="3437756" cy="141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5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Pegawai perlu menyesuaikan diri dengan jadual baru.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851012" y="6186640"/>
            <a:ext cx="2950113" cy="1847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5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Keperluan untuk memantau keberkesanan sistem secara konsisten.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35422" y="1024153"/>
            <a:ext cx="10994205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39"/>
              </a:lnSpc>
            </a:pPr>
            <a:r>
              <a:rPr lang="en-US" sz="5499" b="1" spc="934">
                <a:solidFill>
                  <a:srgbClr val="8564FB"/>
                </a:solidFill>
                <a:latin typeface="Telegraf Bold"/>
                <a:ea typeface="Telegraf Bold"/>
                <a:cs typeface="Telegraf Bold"/>
                <a:sym typeface="Telegraf Bold"/>
              </a:rPr>
              <a:t>Cabaran Pelaksanaan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435422" y="1860448"/>
            <a:ext cx="14340475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39"/>
              </a:lnSpc>
            </a:pPr>
            <a:r>
              <a:rPr lang="en-US" sz="5499" spc="-120">
                <a:solidFill>
                  <a:srgbClr val="8564FB"/>
                </a:solidFill>
                <a:latin typeface="Telegraf"/>
                <a:ea typeface="Telegraf"/>
                <a:cs typeface="Telegraf"/>
                <a:sym typeface="Telegraf"/>
              </a:rPr>
              <a:t>Hari Rehat Mingguan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35422" y="547915"/>
            <a:ext cx="6458176" cy="42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  <a:spcBef>
                <a:spcPct val="0"/>
              </a:spcBef>
            </a:pPr>
            <a:r>
              <a:rPr lang="en-US" sz="232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PELAKSANAAN HARI REHAT MINGGUAN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358221" y="4786756"/>
            <a:ext cx="3399534" cy="1208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Penjadualan</a:t>
            </a:r>
            <a:r>
              <a:rPr lang="en-US" sz="28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Kompleks</a:t>
            </a:r>
            <a:endParaRPr lang="en-US" sz="2800" b="1" dirty="0">
              <a:solidFill>
                <a:srgbClr val="000000"/>
              </a:solidFill>
              <a:latin typeface="Telegraf Bold"/>
              <a:ea typeface="Telegraf Bold"/>
              <a:cs typeface="Telegraf Bold"/>
              <a:sym typeface="Telegraf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4704137" y="4786756"/>
            <a:ext cx="3399534" cy="1208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2800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Penyesuaian Pegawai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8626302" y="4786756"/>
            <a:ext cx="3399534" cy="1208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2800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Pemantauan Berterusan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449319" y="3475481"/>
            <a:ext cx="1217338" cy="92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1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5795235" y="3475481"/>
            <a:ext cx="1217338" cy="92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2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9717400" y="3475481"/>
            <a:ext cx="1217338" cy="92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3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434067" y="2706268"/>
            <a:ext cx="8228260" cy="8241997"/>
          </a:xfrm>
          <a:custGeom>
            <a:avLst/>
            <a:gdLst/>
            <a:ahLst/>
            <a:cxnLst/>
            <a:rect l="l" t="t" r="r" b="b"/>
            <a:pathLst>
              <a:path w="8228260" h="8241997">
                <a:moveTo>
                  <a:pt x="8228260" y="0"/>
                </a:moveTo>
                <a:lnTo>
                  <a:pt x="0" y="0"/>
                </a:lnTo>
                <a:lnTo>
                  <a:pt x="0" y="8241997"/>
                </a:lnTo>
                <a:lnTo>
                  <a:pt x="8228260" y="8241997"/>
                </a:lnTo>
                <a:lnTo>
                  <a:pt x="822826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158950" y="-1479390"/>
            <a:ext cx="10237666" cy="8797994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4211" y="0"/>
              <a:ext cx="804378" cy="698500"/>
            </a:xfrm>
            <a:custGeom>
              <a:avLst/>
              <a:gdLst/>
              <a:ahLst/>
              <a:cxnLst/>
              <a:rect l="l" t="t" r="r" b="b"/>
              <a:pathLst>
                <a:path w="804378" h="698500">
                  <a:moveTo>
                    <a:pt x="797560" y="368205"/>
                  </a:moveTo>
                  <a:lnTo>
                    <a:pt x="616418" y="679545"/>
                  </a:lnTo>
                  <a:cubicBezTo>
                    <a:pt x="609590" y="691280"/>
                    <a:pt x="597036" y="698500"/>
                    <a:pt x="583459" y="698500"/>
                  </a:cubicBezTo>
                  <a:lnTo>
                    <a:pt x="220919" y="698500"/>
                  </a:lnTo>
                  <a:cubicBezTo>
                    <a:pt x="207342" y="698500"/>
                    <a:pt x="194788" y="691280"/>
                    <a:pt x="187960" y="679545"/>
                  </a:cubicBezTo>
                  <a:lnTo>
                    <a:pt x="6818" y="368205"/>
                  </a:lnTo>
                  <a:cubicBezTo>
                    <a:pt x="0" y="356488"/>
                    <a:pt x="0" y="342012"/>
                    <a:pt x="6818" y="330295"/>
                  </a:cubicBezTo>
                  <a:lnTo>
                    <a:pt x="187960" y="18955"/>
                  </a:lnTo>
                  <a:cubicBezTo>
                    <a:pt x="194788" y="7220"/>
                    <a:pt x="207342" y="0"/>
                    <a:pt x="220919" y="0"/>
                  </a:cubicBezTo>
                  <a:lnTo>
                    <a:pt x="583459" y="0"/>
                  </a:lnTo>
                  <a:cubicBezTo>
                    <a:pt x="597036" y="0"/>
                    <a:pt x="609590" y="7220"/>
                    <a:pt x="616418" y="18955"/>
                  </a:cubicBezTo>
                  <a:lnTo>
                    <a:pt x="797560" y="330295"/>
                  </a:lnTo>
                  <a:cubicBezTo>
                    <a:pt x="804378" y="342012"/>
                    <a:pt x="804378" y="356488"/>
                    <a:pt x="797560" y="368205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70145" y="1066414"/>
            <a:ext cx="7275275" cy="6252190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5926" y="0"/>
              <a:ext cx="800948" cy="698500"/>
            </a:xfrm>
            <a:custGeom>
              <a:avLst/>
              <a:gdLst/>
              <a:ahLst/>
              <a:cxnLst/>
              <a:rect l="l" t="t" r="r" b="b"/>
              <a:pathLst>
                <a:path w="800948" h="698500">
                  <a:moveTo>
                    <a:pt x="791355" y="375924"/>
                  </a:moveTo>
                  <a:lnTo>
                    <a:pt x="619193" y="671826"/>
                  </a:lnTo>
                  <a:cubicBezTo>
                    <a:pt x="609585" y="688340"/>
                    <a:pt x="591920" y="698500"/>
                    <a:pt x="572814" y="698500"/>
                  </a:cubicBezTo>
                  <a:lnTo>
                    <a:pt x="228134" y="698500"/>
                  </a:lnTo>
                  <a:cubicBezTo>
                    <a:pt x="209028" y="698500"/>
                    <a:pt x="191363" y="688340"/>
                    <a:pt x="181755" y="671826"/>
                  </a:cubicBezTo>
                  <a:lnTo>
                    <a:pt x="9593" y="375924"/>
                  </a:lnTo>
                  <a:cubicBezTo>
                    <a:pt x="0" y="359435"/>
                    <a:pt x="0" y="339065"/>
                    <a:pt x="9593" y="322576"/>
                  </a:cubicBezTo>
                  <a:lnTo>
                    <a:pt x="181755" y="26674"/>
                  </a:lnTo>
                  <a:cubicBezTo>
                    <a:pt x="191363" y="10159"/>
                    <a:pt x="209028" y="0"/>
                    <a:pt x="228134" y="0"/>
                  </a:cubicBezTo>
                  <a:lnTo>
                    <a:pt x="572814" y="0"/>
                  </a:lnTo>
                  <a:cubicBezTo>
                    <a:pt x="591920" y="0"/>
                    <a:pt x="609585" y="10159"/>
                    <a:pt x="619193" y="26674"/>
                  </a:cubicBezTo>
                  <a:lnTo>
                    <a:pt x="791355" y="322576"/>
                  </a:lnTo>
                  <a:cubicBezTo>
                    <a:pt x="800948" y="339065"/>
                    <a:pt x="800948" y="359435"/>
                    <a:pt x="791355" y="375924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604424" y="1418545"/>
            <a:ext cx="6406717" cy="5547928"/>
            <a:chOff x="0" y="0"/>
            <a:chExt cx="4282440" cy="3708400"/>
          </a:xfrm>
        </p:grpSpPr>
        <p:sp>
          <p:nvSpPr>
            <p:cNvPr id="10" name="Freeform 10"/>
            <p:cNvSpPr/>
            <p:nvPr/>
          </p:nvSpPr>
          <p:spPr>
            <a:xfrm>
              <a:off x="40049" y="0"/>
              <a:ext cx="4202343" cy="3708400"/>
            </a:xfrm>
            <a:custGeom>
              <a:avLst/>
              <a:gdLst/>
              <a:ahLst/>
              <a:cxnLst/>
              <a:rect l="l" t="t" r="r" b="b"/>
              <a:pathLst>
                <a:path w="4202343" h="3708400">
                  <a:moveTo>
                    <a:pt x="2961677" y="0"/>
                  </a:moveTo>
                  <a:lnTo>
                    <a:pt x="1240665" y="0"/>
                  </a:lnTo>
                  <a:cubicBezTo>
                    <a:pt x="1110652" y="0"/>
                    <a:pt x="990513" y="69359"/>
                    <a:pt x="925503" y="181952"/>
                  </a:cubicBezTo>
                  <a:lnTo>
                    <a:pt x="65010" y="1672248"/>
                  </a:lnTo>
                  <a:cubicBezTo>
                    <a:pt x="0" y="1784839"/>
                    <a:pt x="0" y="1923561"/>
                    <a:pt x="65010" y="2036152"/>
                  </a:cubicBezTo>
                  <a:lnTo>
                    <a:pt x="925503" y="3526448"/>
                  </a:lnTo>
                  <a:cubicBezTo>
                    <a:pt x="990513" y="3639041"/>
                    <a:pt x="1110652" y="3708400"/>
                    <a:pt x="1240665" y="3708400"/>
                  </a:cubicBezTo>
                  <a:lnTo>
                    <a:pt x="2961677" y="3708400"/>
                  </a:lnTo>
                  <a:cubicBezTo>
                    <a:pt x="3091691" y="3708400"/>
                    <a:pt x="3211829" y="3639041"/>
                    <a:pt x="3276840" y="3526448"/>
                  </a:cubicBezTo>
                  <a:lnTo>
                    <a:pt x="4137333" y="2036152"/>
                  </a:lnTo>
                  <a:cubicBezTo>
                    <a:pt x="4202342" y="1923561"/>
                    <a:pt x="4202342" y="1784839"/>
                    <a:pt x="4137332" y="1672248"/>
                  </a:cubicBezTo>
                  <a:lnTo>
                    <a:pt x="3276840" y="181952"/>
                  </a:lnTo>
                  <a:cubicBezTo>
                    <a:pt x="3211828" y="69359"/>
                    <a:pt x="3091690" y="0"/>
                    <a:pt x="2961677" y="0"/>
                  </a:cubicBezTo>
                  <a:close/>
                </a:path>
              </a:pathLst>
            </a:custGeom>
            <a:blipFill>
              <a:blip r:embed="rId4">
                <a:alphaModFix amt="67000"/>
              </a:blip>
              <a:stretch>
                <a:fillRect l="-16742" r="-16742"/>
              </a:stretch>
            </a:blipFill>
            <a:ln w="209550" cap="rnd">
              <a:solidFill>
                <a:srgbClr val="FFFFFF">
                  <a:alpha val="66667"/>
                </a:srgbClr>
              </a:solidFill>
              <a:prstDash val="solid"/>
              <a:round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9289399" y="8538225"/>
            <a:ext cx="13458936" cy="8797994"/>
            <a:chOff x="0" y="0"/>
            <a:chExt cx="1068547" cy="698500"/>
          </a:xfrm>
        </p:grpSpPr>
        <p:sp>
          <p:nvSpPr>
            <p:cNvPr id="12" name="Freeform 12"/>
            <p:cNvSpPr/>
            <p:nvPr/>
          </p:nvSpPr>
          <p:spPr>
            <a:xfrm>
              <a:off x="3203" y="0"/>
              <a:ext cx="1062140" cy="698500"/>
            </a:xfrm>
            <a:custGeom>
              <a:avLst/>
              <a:gdLst/>
              <a:ahLst/>
              <a:cxnLst/>
              <a:rect l="l" t="t" r="r" b="b"/>
              <a:pathLst>
                <a:path w="1062140" h="698500">
                  <a:moveTo>
                    <a:pt x="1056955" y="363669"/>
                  </a:moveTo>
                  <a:lnTo>
                    <a:pt x="870533" y="684081"/>
                  </a:lnTo>
                  <a:cubicBezTo>
                    <a:pt x="865339" y="693008"/>
                    <a:pt x="855790" y="698500"/>
                    <a:pt x="845462" y="698500"/>
                  </a:cubicBezTo>
                  <a:lnTo>
                    <a:pt x="216679" y="698500"/>
                  </a:lnTo>
                  <a:cubicBezTo>
                    <a:pt x="206351" y="698500"/>
                    <a:pt x="196802" y="693008"/>
                    <a:pt x="191608" y="684081"/>
                  </a:cubicBezTo>
                  <a:lnTo>
                    <a:pt x="5186" y="363669"/>
                  </a:lnTo>
                  <a:cubicBezTo>
                    <a:pt x="0" y="354756"/>
                    <a:pt x="0" y="343744"/>
                    <a:pt x="5186" y="334831"/>
                  </a:cubicBezTo>
                  <a:lnTo>
                    <a:pt x="191608" y="14419"/>
                  </a:lnTo>
                  <a:cubicBezTo>
                    <a:pt x="196802" y="5492"/>
                    <a:pt x="206351" y="0"/>
                    <a:pt x="216679" y="0"/>
                  </a:cubicBezTo>
                  <a:lnTo>
                    <a:pt x="845462" y="0"/>
                  </a:lnTo>
                  <a:cubicBezTo>
                    <a:pt x="855790" y="0"/>
                    <a:pt x="865339" y="5492"/>
                    <a:pt x="870533" y="14419"/>
                  </a:cubicBezTo>
                  <a:lnTo>
                    <a:pt x="1056955" y="334831"/>
                  </a:lnTo>
                  <a:cubicBezTo>
                    <a:pt x="1062140" y="343744"/>
                    <a:pt x="1062140" y="354756"/>
                    <a:pt x="1056955" y="363669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839947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399527" y="4607664"/>
            <a:ext cx="5878256" cy="5051626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7334" y="0"/>
              <a:ext cx="798131" cy="698500"/>
            </a:xfrm>
            <a:custGeom>
              <a:avLst/>
              <a:gdLst/>
              <a:ahLst/>
              <a:cxnLst/>
              <a:rect l="l" t="t" r="r" b="b"/>
              <a:pathLst>
                <a:path w="798131" h="698500">
                  <a:moveTo>
                    <a:pt x="786258" y="382263"/>
                  </a:moveTo>
                  <a:lnTo>
                    <a:pt x="621474" y="665487"/>
                  </a:lnTo>
                  <a:cubicBezTo>
                    <a:pt x="609582" y="685926"/>
                    <a:pt x="587719" y="698500"/>
                    <a:pt x="564072" y="698500"/>
                  </a:cubicBezTo>
                  <a:lnTo>
                    <a:pt x="234060" y="698500"/>
                  </a:lnTo>
                  <a:cubicBezTo>
                    <a:pt x="210413" y="698500"/>
                    <a:pt x="188550" y="685926"/>
                    <a:pt x="176658" y="665487"/>
                  </a:cubicBezTo>
                  <a:lnTo>
                    <a:pt x="11874" y="382263"/>
                  </a:lnTo>
                  <a:cubicBezTo>
                    <a:pt x="0" y="361856"/>
                    <a:pt x="0" y="336644"/>
                    <a:pt x="11874" y="316237"/>
                  </a:cubicBezTo>
                  <a:lnTo>
                    <a:pt x="176658" y="33013"/>
                  </a:lnTo>
                  <a:cubicBezTo>
                    <a:pt x="188550" y="12574"/>
                    <a:pt x="210413" y="0"/>
                    <a:pt x="234060" y="0"/>
                  </a:cubicBezTo>
                  <a:lnTo>
                    <a:pt x="564072" y="0"/>
                  </a:lnTo>
                  <a:cubicBezTo>
                    <a:pt x="587719" y="0"/>
                    <a:pt x="609582" y="12574"/>
                    <a:pt x="621474" y="33013"/>
                  </a:cubicBezTo>
                  <a:lnTo>
                    <a:pt x="786258" y="316237"/>
                  </a:lnTo>
                  <a:cubicBezTo>
                    <a:pt x="798132" y="336644"/>
                    <a:pt x="798132" y="361856"/>
                    <a:pt x="786258" y="382263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750415" y="4892178"/>
            <a:ext cx="5176480" cy="4482599"/>
            <a:chOff x="0" y="0"/>
            <a:chExt cx="4282440" cy="3708400"/>
          </a:xfrm>
        </p:grpSpPr>
        <p:sp>
          <p:nvSpPr>
            <p:cNvPr id="18" name="Freeform 18"/>
            <p:cNvSpPr/>
            <p:nvPr/>
          </p:nvSpPr>
          <p:spPr>
            <a:xfrm>
              <a:off x="49567" y="0"/>
              <a:ext cx="4183307" cy="3708400"/>
            </a:xfrm>
            <a:custGeom>
              <a:avLst/>
              <a:gdLst/>
              <a:ahLst/>
              <a:cxnLst/>
              <a:rect l="l" t="t" r="r" b="b"/>
              <a:pathLst>
                <a:path w="4183307" h="3708400">
                  <a:moveTo>
                    <a:pt x="2902226" y="0"/>
                  </a:moveTo>
                  <a:lnTo>
                    <a:pt x="1281080" y="0"/>
                  </a:lnTo>
                  <a:cubicBezTo>
                    <a:pt x="1120168" y="0"/>
                    <a:pt x="971478" y="85843"/>
                    <a:pt x="891016" y="225194"/>
                  </a:cubicBezTo>
                  <a:lnTo>
                    <a:pt x="80460" y="1629006"/>
                  </a:lnTo>
                  <a:cubicBezTo>
                    <a:pt x="0" y="1768355"/>
                    <a:pt x="0" y="1940045"/>
                    <a:pt x="80460" y="2079394"/>
                  </a:cubicBezTo>
                  <a:lnTo>
                    <a:pt x="891016" y="3483206"/>
                  </a:lnTo>
                  <a:cubicBezTo>
                    <a:pt x="971478" y="3622557"/>
                    <a:pt x="1120168" y="3708400"/>
                    <a:pt x="1281080" y="3708400"/>
                  </a:cubicBezTo>
                  <a:lnTo>
                    <a:pt x="2902226" y="3708400"/>
                  </a:lnTo>
                  <a:cubicBezTo>
                    <a:pt x="3063138" y="3708400"/>
                    <a:pt x="3211829" y="3622557"/>
                    <a:pt x="3292290" y="3483206"/>
                  </a:cubicBezTo>
                  <a:lnTo>
                    <a:pt x="4102847" y="2079394"/>
                  </a:lnTo>
                  <a:cubicBezTo>
                    <a:pt x="4183306" y="1940045"/>
                    <a:pt x="4183306" y="1768355"/>
                    <a:pt x="4102847" y="1629006"/>
                  </a:cubicBezTo>
                  <a:lnTo>
                    <a:pt x="3292289" y="225194"/>
                  </a:lnTo>
                  <a:cubicBezTo>
                    <a:pt x="3211829" y="85843"/>
                    <a:pt x="3063138" y="0"/>
                    <a:pt x="2902226" y="0"/>
                  </a:cubicBezTo>
                  <a:close/>
                </a:path>
              </a:pathLst>
            </a:custGeom>
            <a:blipFill>
              <a:blip r:embed="rId5">
                <a:alphaModFix amt="53000"/>
              </a:blip>
              <a:stretch>
                <a:fillRect l="-17131" r="-17131"/>
              </a:stretch>
            </a:blipFill>
            <a:ln w="209550" cap="rnd">
              <a:solidFill>
                <a:srgbClr val="FFFFFF">
                  <a:alpha val="52941"/>
                </a:srgbClr>
              </a:solidFill>
              <a:prstDash val="solid"/>
              <a:round/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18158293" y="-1310454"/>
            <a:ext cx="4590041" cy="3944567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9393" y="0"/>
              <a:ext cx="794015" cy="698500"/>
            </a:xfrm>
            <a:custGeom>
              <a:avLst/>
              <a:gdLst/>
              <a:ahLst/>
              <a:cxnLst/>
              <a:rect l="l" t="t" r="r" b="b"/>
              <a:pathLst>
                <a:path w="794015" h="698500">
                  <a:moveTo>
                    <a:pt x="778809" y="391528"/>
                  </a:moveTo>
                  <a:lnTo>
                    <a:pt x="624805" y="656222"/>
                  </a:lnTo>
                  <a:cubicBezTo>
                    <a:pt x="609576" y="682397"/>
                    <a:pt x="581577" y="698500"/>
                    <a:pt x="551293" y="698500"/>
                  </a:cubicBezTo>
                  <a:lnTo>
                    <a:pt x="242721" y="698500"/>
                  </a:lnTo>
                  <a:cubicBezTo>
                    <a:pt x="212437" y="698500"/>
                    <a:pt x="184438" y="682397"/>
                    <a:pt x="169209" y="656222"/>
                  </a:cubicBezTo>
                  <a:lnTo>
                    <a:pt x="15205" y="391528"/>
                  </a:lnTo>
                  <a:cubicBezTo>
                    <a:pt x="0" y="365394"/>
                    <a:pt x="0" y="333106"/>
                    <a:pt x="15205" y="306972"/>
                  </a:cubicBezTo>
                  <a:lnTo>
                    <a:pt x="169209" y="42278"/>
                  </a:lnTo>
                  <a:cubicBezTo>
                    <a:pt x="184438" y="16103"/>
                    <a:pt x="212437" y="0"/>
                    <a:pt x="242721" y="0"/>
                  </a:cubicBezTo>
                  <a:lnTo>
                    <a:pt x="551293" y="0"/>
                  </a:lnTo>
                  <a:cubicBezTo>
                    <a:pt x="581577" y="0"/>
                    <a:pt x="609576" y="16103"/>
                    <a:pt x="624805" y="42278"/>
                  </a:cubicBezTo>
                  <a:lnTo>
                    <a:pt x="778809" y="306972"/>
                  </a:lnTo>
                  <a:cubicBezTo>
                    <a:pt x="794014" y="333106"/>
                    <a:pt x="794014" y="365394"/>
                    <a:pt x="778809" y="39152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148235" y="8992655"/>
            <a:ext cx="4590041" cy="3944567"/>
            <a:chOff x="0" y="0"/>
            <a:chExt cx="812800" cy="698500"/>
          </a:xfrm>
        </p:grpSpPr>
        <p:sp>
          <p:nvSpPr>
            <p:cNvPr id="23" name="Freeform 23"/>
            <p:cNvSpPr/>
            <p:nvPr/>
          </p:nvSpPr>
          <p:spPr>
            <a:xfrm>
              <a:off x="9393" y="0"/>
              <a:ext cx="794015" cy="698500"/>
            </a:xfrm>
            <a:custGeom>
              <a:avLst/>
              <a:gdLst/>
              <a:ahLst/>
              <a:cxnLst/>
              <a:rect l="l" t="t" r="r" b="b"/>
              <a:pathLst>
                <a:path w="794015" h="698500">
                  <a:moveTo>
                    <a:pt x="778809" y="391528"/>
                  </a:moveTo>
                  <a:lnTo>
                    <a:pt x="624805" y="656222"/>
                  </a:lnTo>
                  <a:cubicBezTo>
                    <a:pt x="609576" y="682397"/>
                    <a:pt x="581577" y="698500"/>
                    <a:pt x="551293" y="698500"/>
                  </a:cubicBezTo>
                  <a:lnTo>
                    <a:pt x="242721" y="698500"/>
                  </a:lnTo>
                  <a:cubicBezTo>
                    <a:pt x="212437" y="698500"/>
                    <a:pt x="184438" y="682397"/>
                    <a:pt x="169209" y="656222"/>
                  </a:cubicBezTo>
                  <a:lnTo>
                    <a:pt x="15205" y="391528"/>
                  </a:lnTo>
                  <a:cubicBezTo>
                    <a:pt x="0" y="365394"/>
                    <a:pt x="0" y="333106"/>
                    <a:pt x="15205" y="306972"/>
                  </a:cubicBezTo>
                  <a:lnTo>
                    <a:pt x="169209" y="42278"/>
                  </a:lnTo>
                  <a:cubicBezTo>
                    <a:pt x="184438" y="16103"/>
                    <a:pt x="212437" y="0"/>
                    <a:pt x="242721" y="0"/>
                  </a:cubicBezTo>
                  <a:lnTo>
                    <a:pt x="551293" y="0"/>
                  </a:lnTo>
                  <a:cubicBezTo>
                    <a:pt x="581577" y="0"/>
                    <a:pt x="609576" y="16103"/>
                    <a:pt x="624805" y="42278"/>
                  </a:cubicBezTo>
                  <a:lnTo>
                    <a:pt x="778809" y="306972"/>
                  </a:lnTo>
                  <a:cubicBezTo>
                    <a:pt x="794014" y="333106"/>
                    <a:pt x="794014" y="365394"/>
                    <a:pt x="778809" y="39152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2620828" y="9686968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331931" y="1380831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435422" y="1024153"/>
            <a:ext cx="10994205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39"/>
              </a:lnSpc>
            </a:pPr>
            <a:r>
              <a:rPr lang="en-US" sz="5499" b="1" spc="934">
                <a:solidFill>
                  <a:srgbClr val="8564FB"/>
                </a:solidFill>
                <a:latin typeface="Telegraf Bold"/>
                <a:ea typeface="Telegraf Bold"/>
                <a:cs typeface="Telegraf Bold"/>
                <a:sym typeface="Telegraf Bold"/>
              </a:rPr>
              <a:t>Kaedah Pelaksanaan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35422" y="1860448"/>
            <a:ext cx="14340475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39"/>
              </a:lnSpc>
            </a:pPr>
            <a:r>
              <a:rPr lang="en-US" sz="5499" spc="-120">
                <a:solidFill>
                  <a:srgbClr val="8564FB"/>
                </a:solidFill>
                <a:latin typeface="Telegraf"/>
                <a:ea typeface="Telegraf"/>
                <a:cs typeface="Telegraf"/>
                <a:sym typeface="Telegraf"/>
              </a:rPr>
              <a:t>Hari Rehat Mingguan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35422" y="547915"/>
            <a:ext cx="6458176" cy="42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  <a:spcBef>
                <a:spcPct val="0"/>
              </a:spcBef>
            </a:pPr>
            <a:r>
              <a:rPr lang="en-US" sz="232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PELAKSANAAN HARI REHAT MINGGUAN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559514" y="3729058"/>
            <a:ext cx="6209992" cy="5984005"/>
            <a:chOff x="0" y="0"/>
            <a:chExt cx="1564713" cy="150777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564713" cy="1507771"/>
            </a:xfrm>
            <a:custGeom>
              <a:avLst/>
              <a:gdLst/>
              <a:ahLst/>
              <a:cxnLst/>
              <a:rect l="l" t="t" r="r" b="b"/>
              <a:pathLst>
                <a:path w="1564713" h="1507771">
                  <a:moveTo>
                    <a:pt x="44881" y="0"/>
                  </a:moveTo>
                  <a:lnTo>
                    <a:pt x="1519832" y="0"/>
                  </a:lnTo>
                  <a:cubicBezTo>
                    <a:pt x="1544619" y="0"/>
                    <a:pt x="1564713" y="20094"/>
                    <a:pt x="1564713" y="44881"/>
                  </a:cubicBezTo>
                  <a:lnTo>
                    <a:pt x="1564713" y="1462891"/>
                  </a:lnTo>
                  <a:cubicBezTo>
                    <a:pt x="1564713" y="1474794"/>
                    <a:pt x="1559984" y="1486209"/>
                    <a:pt x="1551568" y="1494626"/>
                  </a:cubicBezTo>
                  <a:cubicBezTo>
                    <a:pt x="1543151" y="1503043"/>
                    <a:pt x="1531735" y="1507771"/>
                    <a:pt x="1519832" y="1507771"/>
                  </a:cubicBezTo>
                  <a:lnTo>
                    <a:pt x="44881" y="1507771"/>
                  </a:lnTo>
                  <a:cubicBezTo>
                    <a:pt x="32978" y="1507771"/>
                    <a:pt x="21562" y="1503043"/>
                    <a:pt x="13145" y="1494626"/>
                  </a:cubicBezTo>
                  <a:cubicBezTo>
                    <a:pt x="4728" y="1486209"/>
                    <a:pt x="0" y="1474794"/>
                    <a:pt x="0" y="1462891"/>
                  </a:cubicBezTo>
                  <a:lnTo>
                    <a:pt x="0" y="44881"/>
                  </a:lnTo>
                  <a:cubicBezTo>
                    <a:pt x="0" y="32978"/>
                    <a:pt x="4728" y="21562"/>
                    <a:pt x="13145" y="13145"/>
                  </a:cubicBezTo>
                  <a:cubicBezTo>
                    <a:pt x="21562" y="4728"/>
                    <a:pt x="32978" y="0"/>
                    <a:pt x="44881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66675"/>
              <a:ext cx="1564713" cy="1574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559514" y="3601618"/>
            <a:ext cx="6209992" cy="906963"/>
            <a:chOff x="0" y="0"/>
            <a:chExt cx="1564713" cy="22852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564713" cy="228525"/>
            </a:xfrm>
            <a:custGeom>
              <a:avLst/>
              <a:gdLst/>
              <a:ahLst/>
              <a:cxnLst/>
              <a:rect l="l" t="t" r="r" b="b"/>
              <a:pathLst>
                <a:path w="1564713" h="228525">
                  <a:moveTo>
                    <a:pt x="24934" y="0"/>
                  </a:moveTo>
                  <a:lnTo>
                    <a:pt x="1539779" y="0"/>
                  </a:lnTo>
                  <a:cubicBezTo>
                    <a:pt x="1546392" y="0"/>
                    <a:pt x="1552734" y="2627"/>
                    <a:pt x="1557410" y="7303"/>
                  </a:cubicBezTo>
                  <a:cubicBezTo>
                    <a:pt x="1562086" y="11979"/>
                    <a:pt x="1564713" y="18321"/>
                    <a:pt x="1564713" y="24934"/>
                  </a:cubicBezTo>
                  <a:lnTo>
                    <a:pt x="1564713" y="203591"/>
                  </a:lnTo>
                  <a:cubicBezTo>
                    <a:pt x="1564713" y="210204"/>
                    <a:pt x="1562086" y="216546"/>
                    <a:pt x="1557410" y="221222"/>
                  </a:cubicBezTo>
                  <a:cubicBezTo>
                    <a:pt x="1552734" y="225898"/>
                    <a:pt x="1546392" y="228525"/>
                    <a:pt x="1539779" y="228525"/>
                  </a:cubicBezTo>
                  <a:lnTo>
                    <a:pt x="24934" y="228525"/>
                  </a:lnTo>
                  <a:cubicBezTo>
                    <a:pt x="18321" y="228525"/>
                    <a:pt x="11979" y="225898"/>
                    <a:pt x="7303" y="221222"/>
                  </a:cubicBezTo>
                  <a:cubicBezTo>
                    <a:pt x="2627" y="216546"/>
                    <a:pt x="0" y="210204"/>
                    <a:pt x="0" y="203591"/>
                  </a:cubicBezTo>
                  <a:lnTo>
                    <a:pt x="0" y="24934"/>
                  </a:lnTo>
                  <a:cubicBezTo>
                    <a:pt x="0" y="18321"/>
                    <a:pt x="2627" y="11979"/>
                    <a:pt x="7303" y="7303"/>
                  </a:cubicBezTo>
                  <a:cubicBezTo>
                    <a:pt x="11979" y="2627"/>
                    <a:pt x="18321" y="0"/>
                    <a:pt x="2493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5" name="TextBox 35"/>
            <p:cNvSpPr txBox="1"/>
            <p:nvPr/>
          </p:nvSpPr>
          <p:spPr>
            <a:xfrm>
              <a:off x="0" y="-66675"/>
              <a:ext cx="1564713" cy="295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015226" y="3667286"/>
            <a:ext cx="5069616" cy="643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2"/>
              </a:lnSpc>
              <a:spcBef>
                <a:spcPct val="0"/>
              </a:spcBef>
            </a:pPr>
            <a:r>
              <a:rPr lang="en-US" sz="3523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Bank of 9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7479520" y="4784325"/>
            <a:ext cx="6209992" cy="5325755"/>
            <a:chOff x="0" y="0"/>
            <a:chExt cx="1564713" cy="134191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564713" cy="1341914"/>
            </a:xfrm>
            <a:custGeom>
              <a:avLst/>
              <a:gdLst/>
              <a:ahLst/>
              <a:cxnLst/>
              <a:rect l="l" t="t" r="r" b="b"/>
              <a:pathLst>
                <a:path w="1564713" h="1341914">
                  <a:moveTo>
                    <a:pt x="44881" y="0"/>
                  </a:moveTo>
                  <a:lnTo>
                    <a:pt x="1519832" y="0"/>
                  </a:lnTo>
                  <a:cubicBezTo>
                    <a:pt x="1544619" y="0"/>
                    <a:pt x="1564713" y="20094"/>
                    <a:pt x="1564713" y="44881"/>
                  </a:cubicBezTo>
                  <a:lnTo>
                    <a:pt x="1564713" y="1297033"/>
                  </a:lnTo>
                  <a:cubicBezTo>
                    <a:pt x="1564713" y="1308937"/>
                    <a:pt x="1559984" y="1320352"/>
                    <a:pt x="1551568" y="1328769"/>
                  </a:cubicBezTo>
                  <a:cubicBezTo>
                    <a:pt x="1543151" y="1337186"/>
                    <a:pt x="1531735" y="1341914"/>
                    <a:pt x="1519832" y="1341914"/>
                  </a:cubicBezTo>
                  <a:lnTo>
                    <a:pt x="44881" y="1341914"/>
                  </a:lnTo>
                  <a:cubicBezTo>
                    <a:pt x="32978" y="1341914"/>
                    <a:pt x="21562" y="1337186"/>
                    <a:pt x="13145" y="1328769"/>
                  </a:cubicBezTo>
                  <a:cubicBezTo>
                    <a:pt x="4728" y="1320352"/>
                    <a:pt x="0" y="1308937"/>
                    <a:pt x="0" y="1297033"/>
                  </a:cubicBezTo>
                  <a:lnTo>
                    <a:pt x="0" y="44881"/>
                  </a:lnTo>
                  <a:cubicBezTo>
                    <a:pt x="0" y="32978"/>
                    <a:pt x="4728" y="21562"/>
                    <a:pt x="13145" y="13145"/>
                  </a:cubicBezTo>
                  <a:cubicBezTo>
                    <a:pt x="21562" y="4728"/>
                    <a:pt x="32978" y="0"/>
                    <a:pt x="44881" y="0"/>
                  </a:cubicBezTo>
                  <a:close/>
                </a:path>
              </a:pathLst>
            </a:custGeom>
            <a:solidFill>
              <a:srgbClr val="FFFFFF"/>
            </a:solidFill>
            <a:ln w="8572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0" y="-66675"/>
              <a:ext cx="1564713" cy="1408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7479520" y="4465473"/>
            <a:ext cx="6209992" cy="906963"/>
            <a:chOff x="0" y="0"/>
            <a:chExt cx="1564713" cy="228525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564713" cy="228525"/>
            </a:xfrm>
            <a:custGeom>
              <a:avLst/>
              <a:gdLst/>
              <a:ahLst/>
              <a:cxnLst/>
              <a:rect l="l" t="t" r="r" b="b"/>
              <a:pathLst>
                <a:path w="1564713" h="228525">
                  <a:moveTo>
                    <a:pt x="24934" y="0"/>
                  </a:moveTo>
                  <a:lnTo>
                    <a:pt x="1539779" y="0"/>
                  </a:lnTo>
                  <a:cubicBezTo>
                    <a:pt x="1546392" y="0"/>
                    <a:pt x="1552734" y="2627"/>
                    <a:pt x="1557410" y="7303"/>
                  </a:cubicBezTo>
                  <a:cubicBezTo>
                    <a:pt x="1562086" y="11979"/>
                    <a:pt x="1564713" y="18321"/>
                    <a:pt x="1564713" y="24934"/>
                  </a:cubicBezTo>
                  <a:lnTo>
                    <a:pt x="1564713" y="203591"/>
                  </a:lnTo>
                  <a:cubicBezTo>
                    <a:pt x="1564713" y="210204"/>
                    <a:pt x="1562086" y="216546"/>
                    <a:pt x="1557410" y="221222"/>
                  </a:cubicBezTo>
                  <a:cubicBezTo>
                    <a:pt x="1552734" y="225898"/>
                    <a:pt x="1546392" y="228525"/>
                    <a:pt x="1539779" y="228525"/>
                  </a:cubicBezTo>
                  <a:lnTo>
                    <a:pt x="24934" y="228525"/>
                  </a:lnTo>
                  <a:cubicBezTo>
                    <a:pt x="18321" y="228525"/>
                    <a:pt x="11979" y="225898"/>
                    <a:pt x="7303" y="221222"/>
                  </a:cubicBezTo>
                  <a:cubicBezTo>
                    <a:pt x="2627" y="216546"/>
                    <a:pt x="0" y="210204"/>
                    <a:pt x="0" y="203591"/>
                  </a:cubicBezTo>
                  <a:lnTo>
                    <a:pt x="0" y="24934"/>
                  </a:lnTo>
                  <a:cubicBezTo>
                    <a:pt x="0" y="18321"/>
                    <a:pt x="2627" y="11979"/>
                    <a:pt x="7303" y="7303"/>
                  </a:cubicBezTo>
                  <a:cubicBezTo>
                    <a:pt x="11979" y="2627"/>
                    <a:pt x="18321" y="0"/>
                    <a:pt x="2493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2" name="TextBox 42"/>
            <p:cNvSpPr txBox="1"/>
            <p:nvPr/>
          </p:nvSpPr>
          <p:spPr>
            <a:xfrm>
              <a:off x="0" y="-66675"/>
              <a:ext cx="1564713" cy="295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7935232" y="4531141"/>
            <a:ext cx="5069616" cy="643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2"/>
              </a:lnSpc>
              <a:spcBef>
                <a:spcPct val="0"/>
              </a:spcBef>
            </a:pPr>
            <a:r>
              <a:rPr lang="en-US" sz="3523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Bank of 7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15226" y="4732351"/>
            <a:ext cx="4771134" cy="1372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5"/>
              </a:lnSpc>
            </a:pP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Definisi</a:t>
            </a:r>
            <a:endParaRPr lang="en-US" sz="2000" b="1" dirty="0">
              <a:solidFill>
                <a:srgbClr val="000000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ctr">
              <a:lnSpc>
                <a:spcPts val="3735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Kumpulan 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9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pegawai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dalam</a:t>
            </a:r>
            <a:r>
              <a:rPr lang="en-US" sz="20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sebuah</a:t>
            </a:r>
            <a:r>
              <a:rPr lang="en-US" sz="20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pasukan</a:t>
            </a:r>
            <a:r>
              <a:rPr lang="en-US" sz="20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untuk</a:t>
            </a:r>
            <a:r>
              <a:rPr lang="en-US" sz="20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sistem</a:t>
            </a:r>
            <a:r>
              <a:rPr lang="en-US" sz="20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syif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12 jam.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15226" y="7036311"/>
            <a:ext cx="5069616" cy="281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5"/>
              </a:lnSpc>
            </a:pPr>
            <a:r>
              <a:rPr lang="en-US" sz="2000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Komposisi</a:t>
            </a:r>
          </a:p>
          <a:p>
            <a:pPr algn="ctr">
              <a:lnSpc>
                <a:spcPts val="3735"/>
              </a:lnSpc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1 Penyelia; </a:t>
            </a:r>
          </a:p>
          <a:p>
            <a:pPr algn="ctr">
              <a:lnSpc>
                <a:spcPts val="3735"/>
              </a:lnSpc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1 Pemandu FRT</a:t>
            </a:r>
          </a:p>
          <a:p>
            <a:pPr algn="ctr">
              <a:lnSpc>
                <a:spcPts val="3735"/>
              </a:lnSpc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6 anggota FRT</a:t>
            </a:r>
          </a:p>
          <a:p>
            <a:pPr algn="ctr">
              <a:lnSpc>
                <a:spcPts val="3735"/>
              </a:lnSpc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1 anggota BKB.</a:t>
            </a:r>
          </a:p>
          <a:p>
            <a:pPr algn="ctr">
              <a:lnSpc>
                <a:spcPts val="3735"/>
              </a:lnSpc>
              <a:spcBef>
                <a:spcPct val="0"/>
              </a:spcBef>
            </a:pPr>
            <a:endParaRPr lang="en-US" sz="200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8084473" y="5433744"/>
            <a:ext cx="4771134" cy="1847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5"/>
              </a:lnSpc>
            </a:pPr>
            <a:r>
              <a:rPr lang="en-US" sz="2000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Definisi</a:t>
            </a:r>
          </a:p>
          <a:p>
            <a:pPr algn="ctr">
              <a:lnSpc>
                <a:spcPts val="3735"/>
              </a:lnSpc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Kumpulan </a:t>
            </a:r>
            <a:r>
              <a:rPr lang="en-US" sz="2000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7 pegawai </a:t>
            </a: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dalam sebuah pasukan untuk sistem </a:t>
            </a:r>
            <a:r>
              <a:rPr lang="en-US" sz="2000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syif 24 jam</a:t>
            </a: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.</a:t>
            </a:r>
          </a:p>
          <a:p>
            <a:pPr algn="ctr">
              <a:lnSpc>
                <a:spcPts val="3735"/>
              </a:lnSpc>
              <a:spcBef>
                <a:spcPct val="0"/>
              </a:spcBef>
            </a:pPr>
            <a:endParaRPr lang="en-US" sz="200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8084473" y="7468690"/>
            <a:ext cx="5069616" cy="281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5"/>
              </a:lnSpc>
            </a:pPr>
            <a:r>
              <a:rPr lang="en-US" sz="2000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Komposisi</a:t>
            </a:r>
          </a:p>
          <a:p>
            <a:pPr algn="ctr">
              <a:lnSpc>
                <a:spcPts val="3735"/>
              </a:lnSpc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1 Penyelia; </a:t>
            </a:r>
          </a:p>
          <a:p>
            <a:pPr algn="ctr">
              <a:lnSpc>
                <a:spcPts val="3735"/>
              </a:lnSpc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1 Pemandu FRT</a:t>
            </a:r>
          </a:p>
          <a:p>
            <a:pPr algn="ctr">
              <a:lnSpc>
                <a:spcPts val="3735"/>
              </a:lnSpc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4 anggota FRT</a:t>
            </a:r>
          </a:p>
          <a:p>
            <a:pPr algn="ctr">
              <a:lnSpc>
                <a:spcPts val="3735"/>
              </a:lnSpc>
            </a:pPr>
            <a:r>
              <a:rPr lang="en-US" sz="2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1 anggota BKB.</a:t>
            </a:r>
          </a:p>
          <a:p>
            <a:pPr algn="ctr">
              <a:lnSpc>
                <a:spcPts val="3735"/>
              </a:lnSpc>
              <a:spcBef>
                <a:spcPct val="0"/>
              </a:spcBef>
            </a:pPr>
            <a:endParaRPr lang="en-US" sz="200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932859" y="3287085"/>
            <a:ext cx="8228260" cy="8241997"/>
          </a:xfrm>
          <a:custGeom>
            <a:avLst/>
            <a:gdLst/>
            <a:ahLst/>
            <a:cxnLst/>
            <a:rect l="l" t="t" r="r" b="b"/>
            <a:pathLst>
              <a:path w="8228260" h="8241997">
                <a:moveTo>
                  <a:pt x="8228260" y="0"/>
                </a:moveTo>
                <a:lnTo>
                  <a:pt x="0" y="0"/>
                </a:lnTo>
                <a:lnTo>
                  <a:pt x="0" y="8241997"/>
                </a:lnTo>
                <a:lnTo>
                  <a:pt x="8228260" y="8241997"/>
                </a:lnTo>
                <a:lnTo>
                  <a:pt x="8228260" y="0"/>
                </a:lnTo>
                <a:close/>
              </a:path>
            </a:pathLst>
          </a:custGeom>
          <a:blipFill>
            <a:blip r:embed="rId2">
              <a:alphaModFix amt="1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135984" y="-1970728"/>
            <a:ext cx="10237666" cy="8797994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4211" y="0"/>
              <a:ext cx="804378" cy="698500"/>
            </a:xfrm>
            <a:custGeom>
              <a:avLst/>
              <a:gdLst/>
              <a:ahLst/>
              <a:cxnLst/>
              <a:rect l="l" t="t" r="r" b="b"/>
              <a:pathLst>
                <a:path w="804378" h="698500">
                  <a:moveTo>
                    <a:pt x="797560" y="368205"/>
                  </a:moveTo>
                  <a:lnTo>
                    <a:pt x="616418" y="679545"/>
                  </a:lnTo>
                  <a:cubicBezTo>
                    <a:pt x="609590" y="691280"/>
                    <a:pt x="597036" y="698500"/>
                    <a:pt x="583459" y="698500"/>
                  </a:cubicBezTo>
                  <a:lnTo>
                    <a:pt x="220919" y="698500"/>
                  </a:lnTo>
                  <a:cubicBezTo>
                    <a:pt x="207342" y="698500"/>
                    <a:pt x="194788" y="691280"/>
                    <a:pt x="187960" y="679545"/>
                  </a:cubicBezTo>
                  <a:lnTo>
                    <a:pt x="6818" y="368205"/>
                  </a:lnTo>
                  <a:cubicBezTo>
                    <a:pt x="0" y="356488"/>
                    <a:pt x="0" y="342012"/>
                    <a:pt x="6818" y="330295"/>
                  </a:cubicBezTo>
                  <a:lnTo>
                    <a:pt x="187960" y="18955"/>
                  </a:lnTo>
                  <a:cubicBezTo>
                    <a:pt x="194788" y="7220"/>
                    <a:pt x="207342" y="0"/>
                    <a:pt x="220919" y="0"/>
                  </a:cubicBezTo>
                  <a:lnTo>
                    <a:pt x="583459" y="0"/>
                  </a:lnTo>
                  <a:cubicBezTo>
                    <a:pt x="597036" y="0"/>
                    <a:pt x="609590" y="7220"/>
                    <a:pt x="616418" y="18955"/>
                  </a:cubicBezTo>
                  <a:lnTo>
                    <a:pt x="797560" y="330295"/>
                  </a:lnTo>
                  <a:cubicBezTo>
                    <a:pt x="804378" y="342012"/>
                    <a:pt x="804378" y="356488"/>
                    <a:pt x="797560" y="368205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932859" y="9258300"/>
            <a:ext cx="13458936" cy="8797994"/>
            <a:chOff x="0" y="0"/>
            <a:chExt cx="1068547" cy="698500"/>
          </a:xfrm>
        </p:grpSpPr>
        <p:sp>
          <p:nvSpPr>
            <p:cNvPr id="7" name="Freeform 7"/>
            <p:cNvSpPr/>
            <p:nvPr/>
          </p:nvSpPr>
          <p:spPr>
            <a:xfrm>
              <a:off x="3203" y="0"/>
              <a:ext cx="1062140" cy="698500"/>
            </a:xfrm>
            <a:custGeom>
              <a:avLst/>
              <a:gdLst/>
              <a:ahLst/>
              <a:cxnLst/>
              <a:rect l="l" t="t" r="r" b="b"/>
              <a:pathLst>
                <a:path w="1062140" h="698500">
                  <a:moveTo>
                    <a:pt x="1056955" y="363669"/>
                  </a:moveTo>
                  <a:lnTo>
                    <a:pt x="870533" y="684081"/>
                  </a:lnTo>
                  <a:cubicBezTo>
                    <a:pt x="865339" y="693008"/>
                    <a:pt x="855790" y="698500"/>
                    <a:pt x="845462" y="698500"/>
                  </a:cubicBezTo>
                  <a:lnTo>
                    <a:pt x="216679" y="698500"/>
                  </a:lnTo>
                  <a:cubicBezTo>
                    <a:pt x="206351" y="698500"/>
                    <a:pt x="196802" y="693008"/>
                    <a:pt x="191608" y="684081"/>
                  </a:cubicBezTo>
                  <a:lnTo>
                    <a:pt x="5186" y="363669"/>
                  </a:lnTo>
                  <a:cubicBezTo>
                    <a:pt x="0" y="354756"/>
                    <a:pt x="0" y="343744"/>
                    <a:pt x="5186" y="334831"/>
                  </a:cubicBezTo>
                  <a:lnTo>
                    <a:pt x="191608" y="14419"/>
                  </a:lnTo>
                  <a:cubicBezTo>
                    <a:pt x="196802" y="5492"/>
                    <a:pt x="206351" y="0"/>
                    <a:pt x="216679" y="0"/>
                  </a:cubicBezTo>
                  <a:lnTo>
                    <a:pt x="845462" y="0"/>
                  </a:lnTo>
                  <a:cubicBezTo>
                    <a:pt x="855790" y="0"/>
                    <a:pt x="865339" y="5492"/>
                    <a:pt x="870533" y="14419"/>
                  </a:cubicBezTo>
                  <a:lnTo>
                    <a:pt x="1056955" y="334831"/>
                  </a:lnTo>
                  <a:cubicBezTo>
                    <a:pt x="1062140" y="343744"/>
                    <a:pt x="1062140" y="354756"/>
                    <a:pt x="1056955" y="363669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839947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158293" y="-1310454"/>
            <a:ext cx="4590041" cy="3944567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9393" y="0"/>
              <a:ext cx="794015" cy="698500"/>
            </a:xfrm>
            <a:custGeom>
              <a:avLst/>
              <a:gdLst/>
              <a:ahLst/>
              <a:cxnLst/>
              <a:rect l="l" t="t" r="r" b="b"/>
              <a:pathLst>
                <a:path w="794015" h="698500">
                  <a:moveTo>
                    <a:pt x="778809" y="391528"/>
                  </a:moveTo>
                  <a:lnTo>
                    <a:pt x="624805" y="656222"/>
                  </a:lnTo>
                  <a:cubicBezTo>
                    <a:pt x="609576" y="682397"/>
                    <a:pt x="581577" y="698500"/>
                    <a:pt x="551293" y="698500"/>
                  </a:cubicBezTo>
                  <a:lnTo>
                    <a:pt x="242721" y="698500"/>
                  </a:lnTo>
                  <a:cubicBezTo>
                    <a:pt x="212437" y="698500"/>
                    <a:pt x="184438" y="682397"/>
                    <a:pt x="169209" y="656222"/>
                  </a:cubicBezTo>
                  <a:lnTo>
                    <a:pt x="15205" y="391528"/>
                  </a:lnTo>
                  <a:cubicBezTo>
                    <a:pt x="0" y="365394"/>
                    <a:pt x="0" y="333106"/>
                    <a:pt x="15205" y="306972"/>
                  </a:cubicBezTo>
                  <a:lnTo>
                    <a:pt x="169209" y="42278"/>
                  </a:lnTo>
                  <a:cubicBezTo>
                    <a:pt x="184438" y="16103"/>
                    <a:pt x="212437" y="0"/>
                    <a:pt x="242721" y="0"/>
                  </a:cubicBezTo>
                  <a:lnTo>
                    <a:pt x="551293" y="0"/>
                  </a:lnTo>
                  <a:cubicBezTo>
                    <a:pt x="581577" y="0"/>
                    <a:pt x="609576" y="16103"/>
                    <a:pt x="624805" y="42278"/>
                  </a:cubicBezTo>
                  <a:lnTo>
                    <a:pt x="778809" y="306972"/>
                  </a:lnTo>
                  <a:cubicBezTo>
                    <a:pt x="794014" y="333106"/>
                    <a:pt x="794014" y="365394"/>
                    <a:pt x="778809" y="39152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072286" y="9556798"/>
            <a:ext cx="4590041" cy="3944567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9393" y="0"/>
              <a:ext cx="794015" cy="698500"/>
            </a:xfrm>
            <a:custGeom>
              <a:avLst/>
              <a:gdLst/>
              <a:ahLst/>
              <a:cxnLst/>
              <a:rect l="l" t="t" r="r" b="b"/>
              <a:pathLst>
                <a:path w="794015" h="698500">
                  <a:moveTo>
                    <a:pt x="778809" y="391528"/>
                  </a:moveTo>
                  <a:lnTo>
                    <a:pt x="624805" y="656222"/>
                  </a:lnTo>
                  <a:cubicBezTo>
                    <a:pt x="609576" y="682397"/>
                    <a:pt x="581577" y="698500"/>
                    <a:pt x="551293" y="698500"/>
                  </a:cubicBezTo>
                  <a:lnTo>
                    <a:pt x="242721" y="698500"/>
                  </a:lnTo>
                  <a:cubicBezTo>
                    <a:pt x="212437" y="698500"/>
                    <a:pt x="184438" y="682397"/>
                    <a:pt x="169209" y="656222"/>
                  </a:cubicBezTo>
                  <a:lnTo>
                    <a:pt x="15205" y="391528"/>
                  </a:lnTo>
                  <a:cubicBezTo>
                    <a:pt x="0" y="365394"/>
                    <a:pt x="0" y="333106"/>
                    <a:pt x="15205" y="306972"/>
                  </a:cubicBezTo>
                  <a:lnTo>
                    <a:pt x="169209" y="42278"/>
                  </a:lnTo>
                  <a:cubicBezTo>
                    <a:pt x="184438" y="16103"/>
                    <a:pt x="212437" y="0"/>
                    <a:pt x="242721" y="0"/>
                  </a:cubicBezTo>
                  <a:lnTo>
                    <a:pt x="551293" y="0"/>
                  </a:lnTo>
                  <a:cubicBezTo>
                    <a:pt x="581577" y="0"/>
                    <a:pt x="609576" y="16103"/>
                    <a:pt x="624805" y="42278"/>
                  </a:cubicBezTo>
                  <a:lnTo>
                    <a:pt x="778809" y="306972"/>
                  </a:lnTo>
                  <a:cubicBezTo>
                    <a:pt x="794014" y="333106"/>
                    <a:pt x="794014" y="365394"/>
                    <a:pt x="778809" y="39152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367306" y="9863888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331931" y="1380831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1223" y="2951070"/>
            <a:ext cx="7574437" cy="6220506"/>
          </a:xfrm>
          <a:custGeom>
            <a:avLst/>
            <a:gdLst/>
            <a:ahLst/>
            <a:cxnLst/>
            <a:rect l="l" t="t" r="r" b="b"/>
            <a:pathLst>
              <a:path w="7574437" h="6220506">
                <a:moveTo>
                  <a:pt x="0" y="0"/>
                </a:moveTo>
                <a:lnTo>
                  <a:pt x="7574436" y="0"/>
                </a:lnTo>
                <a:lnTo>
                  <a:pt x="7574436" y="6220506"/>
                </a:lnTo>
                <a:lnTo>
                  <a:pt x="0" y="62205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822760" y="2843154"/>
            <a:ext cx="8008230" cy="6576759"/>
          </a:xfrm>
          <a:custGeom>
            <a:avLst/>
            <a:gdLst/>
            <a:ahLst/>
            <a:cxnLst/>
            <a:rect l="l" t="t" r="r" b="b"/>
            <a:pathLst>
              <a:path w="8008230" h="6576759">
                <a:moveTo>
                  <a:pt x="0" y="0"/>
                </a:moveTo>
                <a:lnTo>
                  <a:pt x="8008231" y="0"/>
                </a:lnTo>
                <a:lnTo>
                  <a:pt x="8008231" y="6576759"/>
                </a:lnTo>
                <a:lnTo>
                  <a:pt x="0" y="65767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35422" y="1024153"/>
            <a:ext cx="10994205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39"/>
              </a:lnSpc>
            </a:pPr>
            <a:r>
              <a:rPr lang="en-US" sz="5499" b="1" spc="934">
                <a:solidFill>
                  <a:srgbClr val="8564FB"/>
                </a:solidFill>
                <a:latin typeface="Telegraf Bold"/>
                <a:ea typeface="Telegraf Bold"/>
                <a:cs typeface="Telegraf Bold"/>
                <a:sym typeface="Telegraf Bold"/>
              </a:rPr>
              <a:t>Kaedah Pelaksanaan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35422" y="1860448"/>
            <a:ext cx="14340475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39"/>
              </a:lnSpc>
            </a:pPr>
            <a:r>
              <a:rPr lang="en-US" sz="5499" spc="-120">
                <a:solidFill>
                  <a:srgbClr val="8564FB"/>
                </a:solidFill>
                <a:latin typeface="Telegraf"/>
                <a:ea typeface="Telegraf"/>
                <a:cs typeface="Telegraf"/>
                <a:sym typeface="Telegraf"/>
              </a:rPr>
              <a:t>Hari Rehat Mingguan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35422" y="547915"/>
            <a:ext cx="6458176" cy="42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  <a:spcBef>
                <a:spcPct val="0"/>
              </a:spcBef>
            </a:pPr>
            <a:r>
              <a:rPr lang="en-US" sz="232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PELAKSANAAN HARI REHAT MINGGUAN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810976">
            <a:off x="-7645424" y="-4596103"/>
            <a:ext cx="9026634" cy="15170825"/>
            <a:chOff x="0" y="0"/>
            <a:chExt cx="2377385" cy="39956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77385" cy="3995608"/>
            </a:xfrm>
            <a:custGeom>
              <a:avLst/>
              <a:gdLst/>
              <a:ahLst/>
              <a:cxnLst/>
              <a:rect l="l" t="t" r="r" b="b"/>
              <a:pathLst>
                <a:path w="2377385" h="3995608">
                  <a:moveTo>
                    <a:pt x="0" y="0"/>
                  </a:moveTo>
                  <a:lnTo>
                    <a:pt x="2377385" y="0"/>
                  </a:lnTo>
                  <a:lnTo>
                    <a:pt x="2377385" y="3995608"/>
                  </a:lnTo>
                  <a:lnTo>
                    <a:pt x="0" y="3995608"/>
                  </a:ln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77385" cy="4033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11193444" y="2631969"/>
            <a:ext cx="6065856" cy="0"/>
          </a:xfrm>
          <a:prstGeom prst="line">
            <a:avLst/>
          </a:prstGeom>
          <a:ln w="38100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10507046" y="2389171"/>
            <a:ext cx="476388" cy="409396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18724" y="0"/>
              <a:ext cx="775352" cy="698500"/>
            </a:xfrm>
            <a:custGeom>
              <a:avLst/>
              <a:gdLst/>
              <a:ahLst/>
              <a:cxnLst/>
              <a:rect l="l" t="t" r="r" b="b"/>
              <a:pathLst>
                <a:path w="775352" h="698500">
                  <a:moveTo>
                    <a:pt x="745040" y="433531"/>
                  </a:moveTo>
                  <a:lnTo>
                    <a:pt x="639912" y="614219"/>
                  </a:lnTo>
                  <a:cubicBezTo>
                    <a:pt x="609553" y="666399"/>
                    <a:pt x="553737" y="698500"/>
                    <a:pt x="493368" y="698500"/>
                  </a:cubicBezTo>
                  <a:lnTo>
                    <a:pt x="281984" y="698500"/>
                  </a:lnTo>
                  <a:cubicBezTo>
                    <a:pt x="221615" y="698500"/>
                    <a:pt x="165799" y="666399"/>
                    <a:pt x="135440" y="614219"/>
                  </a:cubicBezTo>
                  <a:lnTo>
                    <a:pt x="30312" y="433531"/>
                  </a:lnTo>
                  <a:cubicBezTo>
                    <a:pt x="0" y="381432"/>
                    <a:pt x="0" y="317068"/>
                    <a:pt x="30312" y="264969"/>
                  </a:cubicBezTo>
                  <a:lnTo>
                    <a:pt x="135440" y="84281"/>
                  </a:lnTo>
                  <a:cubicBezTo>
                    <a:pt x="165799" y="32101"/>
                    <a:pt x="221615" y="0"/>
                    <a:pt x="281984" y="0"/>
                  </a:cubicBezTo>
                  <a:lnTo>
                    <a:pt x="493368" y="0"/>
                  </a:lnTo>
                  <a:cubicBezTo>
                    <a:pt x="553737" y="0"/>
                    <a:pt x="609553" y="32101"/>
                    <a:pt x="639912" y="84281"/>
                  </a:cubicBezTo>
                  <a:lnTo>
                    <a:pt x="745040" y="264969"/>
                  </a:lnTo>
                  <a:cubicBezTo>
                    <a:pt x="775352" y="317068"/>
                    <a:pt x="775352" y="381432"/>
                    <a:pt x="745040" y="43353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852275" y="9559253"/>
            <a:ext cx="11520985" cy="1281162"/>
            <a:chOff x="0" y="0"/>
            <a:chExt cx="3034334" cy="337425"/>
          </a:xfrm>
        </p:grpSpPr>
        <p:sp>
          <p:nvSpPr>
            <p:cNvPr id="12" name="Freeform 12"/>
            <p:cNvSpPr/>
            <p:nvPr/>
          </p:nvSpPr>
          <p:spPr>
            <a:xfrm>
              <a:off x="9590" y="0"/>
              <a:ext cx="3015153" cy="337425"/>
            </a:xfrm>
            <a:custGeom>
              <a:avLst/>
              <a:gdLst/>
              <a:ahLst/>
              <a:cxnLst/>
              <a:rect l="l" t="t" r="r" b="b"/>
              <a:pathLst>
                <a:path w="3015153" h="337425">
                  <a:moveTo>
                    <a:pt x="217129" y="0"/>
                  </a:moveTo>
                  <a:lnTo>
                    <a:pt x="3001224" y="0"/>
                  </a:lnTo>
                  <a:cubicBezTo>
                    <a:pt x="3006016" y="0"/>
                    <a:pt x="3010438" y="2580"/>
                    <a:pt x="3012795" y="6752"/>
                  </a:cubicBezTo>
                  <a:cubicBezTo>
                    <a:pt x="3015153" y="10924"/>
                    <a:pt x="3015083" y="16043"/>
                    <a:pt x="3012610" y="20148"/>
                  </a:cubicBezTo>
                  <a:lnTo>
                    <a:pt x="2833677" y="317277"/>
                  </a:lnTo>
                  <a:cubicBezTo>
                    <a:pt x="2826148" y="329780"/>
                    <a:pt x="2812619" y="337425"/>
                    <a:pt x="2798024" y="337425"/>
                  </a:cubicBezTo>
                  <a:lnTo>
                    <a:pt x="13929" y="337425"/>
                  </a:lnTo>
                  <a:cubicBezTo>
                    <a:pt x="9137" y="337425"/>
                    <a:pt x="4716" y="334846"/>
                    <a:pt x="2358" y="330673"/>
                  </a:cubicBezTo>
                  <a:cubicBezTo>
                    <a:pt x="0" y="326501"/>
                    <a:pt x="71" y="321383"/>
                    <a:pt x="2543" y="317277"/>
                  </a:cubicBezTo>
                  <a:lnTo>
                    <a:pt x="181477" y="20148"/>
                  </a:lnTo>
                  <a:cubicBezTo>
                    <a:pt x="189006" y="7645"/>
                    <a:pt x="202534" y="0"/>
                    <a:pt x="2171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2831134" cy="37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81224" y="-1180588"/>
            <a:ext cx="4590041" cy="3944567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9393" y="0"/>
              <a:ext cx="794015" cy="698500"/>
            </a:xfrm>
            <a:custGeom>
              <a:avLst/>
              <a:gdLst/>
              <a:ahLst/>
              <a:cxnLst/>
              <a:rect l="l" t="t" r="r" b="b"/>
              <a:pathLst>
                <a:path w="794015" h="698500">
                  <a:moveTo>
                    <a:pt x="778809" y="391528"/>
                  </a:moveTo>
                  <a:lnTo>
                    <a:pt x="624805" y="656222"/>
                  </a:lnTo>
                  <a:cubicBezTo>
                    <a:pt x="609576" y="682397"/>
                    <a:pt x="581577" y="698500"/>
                    <a:pt x="551293" y="698500"/>
                  </a:cubicBezTo>
                  <a:lnTo>
                    <a:pt x="242721" y="698500"/>
                  </a:lnTo>
                  <a:cubicBezTo>
                    <a:pt x="212437" y="698500"/>
                    <a:pt x="184438" y="682397"/>
                    <a:pt x="169209" y="656222"/>
                  </a:cubicBezTo>
                  <a:lnTo>
                    <a:pt x="15205" y="391528"/>
                  </a:lnTo>
                  <a:cubicBezTo>
                    <a:pt x="0" y="365394"/>
                    <a:pt x="0" y="333106"/>
                    <a:pt x="15205" y="306972"/>
                  </a:cubicBezTo>
                  <a:lnTo>
                    <a:pt x="169209" y="42278"/>
                  </a:lnTo>
                  <a:cubicBezTo>
                    <a:pt x="184438" y="16103"/>
                    <a:pt x="212437" y="0"/>
                    <a:pt x="242721" y="0"/>
                  </a:cubicBezTo>
                  <a:lnTo>
                    <a:pt x="551293" y="0"/>
                  </a:lnTo>
                  <a:cubicBezTo>
                    <a:pt x="581577" y="0"/>
                    <a:pt x="609576" y="16103"/>
                    <a:pt x="624805" y="42278"/>
                  </a:cubicBezTo>
                  <a:lnTo>
                    <a:pt x="778809" y="306972"/>
                  </a:lnTo>
                  <a:cubicBezTo>
                    <a:pt x="794014" y="333106"/>
                    <a:pt x="794014" y="365394"/>
                    <a:pt x="778809" y="39152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983467" y="8579949"/>
            <a:ext cx="4590041" cy="3944567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9393" y="0"/>
              <a:ext cx="794015" cy="698500"/>
            </a:xfrm>
            <a:custGeom>
              <a:avLst/>
              <a:gdLst/>
              <a:ahLst/>
              <a:cxnLst/>
              <a:rect l="l" t="t" r="r" b="b"/>
              <a:pathLst>
                <a:path w="794015" h="698500">
                  <a:moveTo>
                    <a:pt x="778809" y="391528"/>
                  </a:moveTo>
                  <a:lnTo>
                    <a:pt x="624805" y="656222"/>
                  </a:lnTo>
                  <a:cubicBezTo>
                    <a:pt x="609576" y="682397"/>
                    <a:pt x="581577" y="698500"/>
                    <a:pt x="551293" y="698500"/>
                  </a:cubicBezTo>
                  <a:lnTo>
                    <a:pt x="242721" y="698500"/>
                  </a:lnTo>
                  <a:cubicBezTo>
                    <a:pt x="212437" y="698500"/>
                    <a:pt x="184438" y="682397"/>
                    <a:pt x="169209" y="656222"/>
                  </a:cubicBezTo>
                  <a:lnTo>
                    <a:pt x="15205" y="391528"/>
                  </a:lnTo>
                  <a:cubicBezTo>
                    <a:pt x="0" y="365394"/>
                    <a:pt x="0" y="333106"/>
                    <a:pt x="15205" y="306972"/>
                  </a:cubicBezTo>
                  <a:lnTo>
                    <a:pt x="169209" y="42278"/>
                  </a:lnTo>
                  <a:cubicBezTo>
                    <a:pt x="184438" y="16103"/>
                    <a:pt x="212437" y="0"/>
                    <a:pt x="242721" y="0"/>
                  </a:cubicBezTo>
                  <a:lnTo>
                    <a:pt x="551293" y="0"/>
                  </a:lnTo>
                  <a:cubicBezTo>
                    <a:pt x="581577" y="0"/>
                    <a:pt x="609576" y="16103"/>
                    <a:pt x="624805" y="42278"/>
                  </a:cubicBezTo>
                  <a:lnTo>
                    <a:pt x="778809" y="306972"/>
                  </a:lnTo>
                  <a:cubicBezTo>
                    <a:pt x="794014" y="333106"/>
                    <a:pt x="794014" y="365394"/>
                    <a:pt x="778809" y="39152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881449" y="1246176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985377" y="9223307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7233807" y="963962"/>
            <a:ext cx="10025493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06"/>
              </a:lnSpc>
            </a:pPr>
            <a:r>
              <a:rPr lang="en-US" sz="5746" spc="-126" dirty="0">
                <a:solidFill>
                  <a:srgbClr val="8564FB"/>
                </a:solidFill>
                <a:latin typeface="Telegraf"/>
                <a:ea typeface="Telegraf"/>
                <a:cs typeface="Telegraf"/>
                <a:sym typeface="Telegraf"/>
              </a:rPr>
              <a:t> PERLAKSANAAN </a:t>
            </a:r>
          </a:p>
          <a:p>
            <a:pPr algn="r">
              <a:lnSpc>
                <a:spcPts val="6206"/>
              </a:lnSpc>
            </a:pPr>
            <a:r>
              <a:rPr lang="en-US" sz="5746" spc="-126" dirty="0">
                <a:solidFill>
                  <a:srgbClr val="8564FB"/>
                </a:solidFill>
                <a:latin typeface="Telegraf"/>
                <a:ea typeface="Telegraf"/>
                <a:cs typeface="Telegraf"/>
                <a:sym typeface="Telegraf"/>
              </a:rPr>
              <a:t>HARI REHAT MINGGUAN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192C210-2D29-470E-A902-2B695C518AB7}"/>
              </a:ext>
            </a:extLst>
          </p:cNvPr>
          <p:cNvGrpSpPr/>
          <p:nvPr/>
        </p:nvGrpSpPr>
        <p:grpSpPr>
          <a:xfrm>
            <a:off x="11455895" y="2926819"/>
            <a:ext cx="5913422" cy="6764072"/>
            <a:chOff x="11920113" y="2703643"/>
            <a:chExt cx="5913422" cy="6764072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21D938D7-9FF6-42E0-827B-9406609AF880}"/>
                </a:ext>
              </a:extLst>
            </p:cNvPr>
            <p:cNvGrpSpPr/>
            <p:nvPr/>
          </p:nvGrpSpPr>
          <p:grpSpPr>
            <a:xfrm>
              <a:off x="11920113" y="2703643"/>
              <a:ext cx="4220198" cy="529368"/>
              <a:chOff x="2219361" y="1892041"/>
              <a:chExt cx="4220198" cy="529368"/>
            </a:xfrm>
          </p:grpSpPr>
          <p:grpSp>
            <p:nvGrpSpPr>
              <p:cNvPr id="68" name="Group 11">
                <a:extLst>
                  <a:ext uri="{FF2B5EF4-FFF2-40B4-BE49-F238E27FC236}">
                    <a16:creationId xmlns:a16="http://schemas.microsoft.com/office/drawing/2014/main" id="{BC29A671-72AC-4324-BF24-01D34A5F4BC9}"/>
                  </a:ext>
                </a:extLst>
              </p:cNvPr>
              <p:cNvGrpSpPr/>
              <p:nvPr/>
            </p:nvGrpSpPr>
            <p:grpSpPr>
              <a:xfrm>
                <a:off x="2817192" y="1963270"/>
                <a:ext cx="3131294" cy="458139"/>
                <a:chOff x="0" y="0"/>
                <a:chExt cx="3034334" cy="337425"/>
              </a:xfrm>
            </p:grpSpPr>
            <p:sp>
              <p:nvSpPr>
                <p:cNvPr id="70" name="Freeform 12">
                  <a:extLst>
                    <a:ext uri="{FF2B5EF4-FFF2-40B4-BE49-F238E27FC236}">
                      <a16:creationId xmlns:a16="http://schemas.microsoft.com/office/drawing/2014/main" id="{3613ACC0-066C-4CFF-84E1-64AA2BF12BAF}"/>
                    </a:ext>
                  </a:extLst>
                </p:cNvPr>
                <p:cNvSpPr/>
                <p:nvPr/>
              </p:nvSpPr>
              <p:spPr>
                <a:xfrm>
                  <a:off x="9590" y="0"/>
                  <a:ext cx="3015153" cy="3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153" h="337425">
                      <a:moveTo>
                        <a:pt x="217129" y="0"/>
                      </a:moveTo>
                      <a:lnTo>
                        <a:pt x="3001224" y="0"/>
                      </a:lnTo>
                      <a:cubicBezTo>
                        <a:pt x="3006016" y="0"/>
                        <a:pt x="3010438" y="2580"/>
                        <a:pt x="3012795" y="6752"/>
                      </a:cubicBezTo>
                      <a:cubicBezTo>
                        <a:pt x="3015153" y="10924"/>
                        <a:pt x="3015083" y="16043"/>
                        <a:pt x="3012610" y="20148"/>
                      </a:cubicBezTo>
                      <a:lnTo>
                        <a:pt x="2833677" y="317277"/>
                      </a:lnTo>
                      <a:cubicBezTo>
                        <a:pt x="2826148" y="329780"/>
                        <a:pt x="2812619" y="337425"/>
                        <a:pt x="2798024" y="337425"/>
                      </a:cubicBezTo>
                      <a:lnTo>
                        <a:pt x="13929" y="337425"/>
                      </a:lnTo>
                      <a:cubicBezTo>
                        <a:pt x="9137" y="337425"/>
                        <a:pt x="4716" y="334846"/>
                        <a:pt x="2358" y="330673"/>
                      </a:cubicBezTo>
                      <a:cubicBezTo>
                        <a:pt x="0" y="326501"/>
                        <a:pt x="71" y="321383"/>
                        <a:pt x="2543" y="317277"/>
                      </a:cubicBezTo>
                      <a:lnTo>
                        <a:pt x="181477" y="20148"/>
                      </a:lnTo>
                      <a:cubicBezTo>
                        <a:pt x="189006" y="7645"/>
                        <a:pt x="202534" y="0"/>
                        <a:pt x="217129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8C52FF">
                        <a:alpha val="100000"/>
                      </a:srgbClr>
                    </a:gs>
                    <a:gs pos="100000">
                      <a:srgbClr val="5CE1E6">
                        <a:alpha val="100000"/>
                      </a:srgbClr>
                    </a:gs>
                  </a:gsLst>
                  <a:lin ang="0"/>
                </a:gradFill>
              </p:spPr>
            </p:sp>
            <p:sp>
              <p:nvSpPr>
                <p:cNvPr id="71" name="TextBox 13">
                  <a:extLst>
                    <a:ext uri="{FF2B5EF4-FFF2-40B4-BE49-F238E27FC236}">
                      <a16:creationId xmlns:a16="http://schemas.microsoft.com/office/drawing/2014/main" id="{EF2498A3-3C15-412B-9D37-AEF8E8A47B9D}"/>
                    </a:ext>
                  </a:extLst>
                </p:cNvPr>
                <p:cNvSpPr txBox="1"/>
                <p:nvPr/>
              </p:nvSpPr>
              <p:spPr>
                <a:xfrm>
                  <a:off x="101600" y="-38100"/>
                  <a:ext cx="2831134" cy="3755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69" name="TextBox 34">
                <a:extLst>
                  <a:ext uri="{FF2B5EF4-FFF2-40B4-BE49-F238E27FC236}">
                    <a16:creationId xmlns:a16="http://schemas.microsoft.com/office/drawing/2014/main" id="{77EDF4A7-16CB-4354-9AB0-DA384006080F}"/>
                  </a:ext>
                </a:extLst>
              </p:cNvPr>
              <p:cNvSpPr txBox="1"/>
              <p:nvPr/>
            </p:nvSpPr>
            <p:spPr>
              <a:xfrm>
                <a:off x="2219361" y="1892041"/>
                <a:ext cx="4220198" cy="485197"/>
              </a:xfrm>
              <a:prstGeom prst="rect">
                <a:avLst/>
              </a:prstGeom>
              <a:noFill/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152"/>
                  </a:lnSpc>
                </a:pPr>
                <a:r>
                  <a:rPr lang="en-US" sz="2000" b="1" dirty="0">
                    <a:solidFill>
                      <a:srgbClr val="000000"/>
                    </a:solidFill>
                    <a:latin typeface="Telegraf Bold"/>
                    <a:ea typeface="Telegraf Bold"/>
                    <a:cs typeface="Telegraf Bold"/>
                    <a:sym typeface="Telegraf Bold"/>
                  </a:rPr>
                  <a:t>WORKING GROUP</a:t>
                </a:r>
              </a:p>
            </p:txBody>
          </p:sp>
        </p:grpSp>
        <p:sp>
          <p:nvSpPr>
            <p:cNvPr id="72" name="TextBox 34">
              <a:extLst>
                <a:ext uri="{FF2B5EF4-FFF2-40B4-BE49-F238E27FC236}">
                  <a16:creationId xmlns:a16="http://schemas.microsoft.com/office/drawing/2014/main" id="{3C56E28F-2E46-4CE5-A7DD-B841E67635DF}"/>
                </a:ext>
              </a:extLst>
            </p:cNvPr>
            <p:cNvSpPr txBox="1"/>
            <p:nvPr/>
          </p:nvSpPr>
          <p:spPr>
            <a:xfrm>
              <a:off x="11958553" y="3278200"/>
              <a:ext cx="5874982" cy="61895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633413" indent="-633413">
                <a:lnSpc>
                  <a:spcPct val="150000"/>
                </a:lnSpc>
                <a:buFont typeface="+mj-lt"/>
                <a:buAutoNum type="arabicParenR"/>
              </a:pPr>
              <a:r>
                <a:rPr lang="en-US" dirty="0">
                  <a:solidFill>
                    <a:srgbClr val="000000"/>
                  </a:solidFill>
                  <a:latin typeface="Bahnschrift SemiBold SemiConden" panose="020B0502040204020203" pitchFamily="34" charset="0"/>
                  <a:ea typeface="Telegraf Bold"/>
                  <a:cs typeface="Telegraf Bold"/>
                  <a:sym typeface="Telegraf Bold"/>
                </a:rPr>
                <a:t>YS </a:t>
              </a:r>
              <a:r>
                <a:rPr lang="en-US" dirty="0" err="1">
                  <a:solidFill>
                    <a:srgbClr val="000000"/>
                  </a:solidFill>
                  <a:latin typeface="Bahnschrift SemiBold SemiConden" panose="020B0502040204020203" pitchFamily="34" charset="0"/>
                  <a:ea typeface="Telegraf Bold"/>
                  <a:cs typeface="Telegraf Bold"/>
                  <a:sym typeface="Telegraf Bold"/>
                </a:rPr>
                <a:t>PgKB</a:t>
              </a:r>
              <a:r>
                <a:rPr lang="en-US" dirty="0">
                  <a:solidFill>
                    <a:srgbClr val="000000"/>
                  </a:solidFill>
                  <a:latin typeface="Bahnschrift SemiBold SemiConden" panose="020B0502040204020203" pitchFamily="34" charset="0"/>
                  <a:ea typeface="Telegraf Bold"/>
                  <a:cs typeface="Telegraf Bold"/>
                  <a:sym typeface="Telegraf Bold"/>
                </a:rPr>
                <a:t> I Abdul </a:t>
              </a:r>
              <a:r>
                <a:rPr lang="en-US" dirty="0" err="1">
                  <a:solidFill>
                    <a:srgbClr val="000000"/>
                  </a:solidFill>
                  <a:latin typeface="Bahnschrift SemiBold SemiConden" panose="020B0502040204020203" pitchFamily="34" charset="0"/>
                  <a:ea typeface="Telegraf Bold"/>
                  <a:cs typeface="Telegraf Bold"/>
                  <a:sym typeface="Telegraf Bold"/>
                </a:rPr>
                <a:t>Manaf</a:t>
              </a:r>
              <a:r>
                <a:rPr lang="en-US" dirty="0">
                  <a:solidFill>
                    <a:srgbClr val="000000"/>
                  </a:solidFill>
                  <a:latin typeface="Bahnschrift SemiBold SemiConden" panose="020B0502040204020203" pitchFamily="34" charset="0"/>
                  <a:ea typeface="Telegraf Bold"/>
                  <a:cs typeface="Telegraf Bold"/>
                  <a:sym typeface="Telegraf Bold"/>
                </a:rPr>
                <a:t> bin Che Isa - PENGERUSI</a:t>
              </a:r>
            </a:p>
            <a:p>
              <a:pPr marL="633413" indent="-633413">
                <a:lnSpc>
                  <a:spcPct val="150000"/>
                </a:lnSpc>
                <a:buFont typeface="+mj-lt"/>
                <a:buAutoNum type="arabicParenR"/>
              </a:pPr>
              <a:r>
                <a:rPr lang="en-US" dirty="0" err="1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PgKB</a:t>
              </a:r>
              <a:r>
                <a:rPr lang="en-US" dirty="0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 I Nur </a:t>
              </a:r>
              <a:r>
                <a:rPr lang="en-US" dirty="0" err="1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Hadi</a:t>
              </a:r>
              <a:r>
                <a:rPr lang="en-US" dirty="0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 bin Md Ibrahim</a:t>
              </a:r>
            </a:p>
            <a:p>
              <a:pPr marL="633413" indent="-633413">
                <a:lnSpc>
                  <a:spcPct val="150000"/>
                </a:lnSpc>
                <a:buFont typeface="+mj-lt"/>
                <a:buAutoNum type="arabicParenR"/>
              </a:pPr>
              <a:r>
                <a:rPr lang="en-US" dirty="0" err="1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PgKB</a:t>
              </a:r>
              <a:r>
                <a:rPr lang="en-US" dirty="0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 I </a:t>
              </a:r>
              <a:r>
                <a:rPr lang="en-US" dirty="0" err="1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M.Fatta</a:t>
              </a:r>
              <a:r>
                <a:rPr lang="en-US" dirty="0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 bin </a:t>
              </a:r>
              <a:r>
                <a:rPr lang="en-US" dirty="0" err="1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M.Amin</a:t>
              </a:r>
              <a:endParaRPr lang="en-US" dirty="0">
                <a:solidFill>
                  <a:srgbClr val="000000"/>
                </a:solidFill>
                <a:latin typeface="Bahnschrift SemiBold SemiConden" panose="020B0502040204020203" pitchFamily="34" charset="0"/>
                <a:sym typeface="Telegraf Bold"/>
              </a:endParaRPr>
            </a:p>
            <a:p>
              <a:pPr marL="633413" indent="-633413">
                <a:lnSpc>
                  <a:spcPct val="150000"/>
                </a:lnSpc>
                <a:buFont typeface="+mj-lt"/>
                <a:buAutoNum type="arabicParenR"/>
              </a:pPr>
              <a:r>
                <a:rPr lang="en-US" dirty="0" err="1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PgKB</a:t>
              </a:r>
              <a:r>
                <a:rPr lang="en-US" dirty="0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 I Ahmad </a:t>
              </a:r>
              <a:r>
                <a:rPr lang="en-US" dirty="0" err="1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Mukhlis</a:t>
              </a:r>
              <a:r>
                <a:rPr lang="en-US" dirty="0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 bin Mukhtar</a:t>
              </a:r>
            </a:p>
            <a:p>
              <a:pPr marL="633413" indent="-633413">
                <a:lnSpc>
                  <a:spcPct val="150000"/>
                </a:lnSpc>
                <a:buFont typeface="+mj-lt"/>
                <a:buAutoNum type="arabicParenR"/>
              </a:pPr>
              <a:r>
                <a:rPr lang="en-US" dirty="0" err="1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PgKB</a:t>
              </a:r>
              <a:r>
                <a:rPr lang="en-US" dirty="0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 I Ts. </a:t>
              </a:r>
              <a:r>
                <a:rPr lang="en-US" dirty="0" err="1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Ashrul</a:t>
              </a:r>
              <a:r>
                <a:rPr lang="en-US" dirty="0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Riezal</a:t>
              </a:r>
              <a:r>
                <a:rPr lang="en-US" dirty="0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 bin </a:t>
              </a:r>
              <a:r>
                <a:rPr lang="en-US" dirty="0" err="1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Asbar</a:t>
              </a:r>
              <a:endParaRPr lang="en-US" dirty="0">
                <a:solidFill>
                  <a:srgbClr val="000000"/>
                </a:solidFill>
                <a:latin typeface="Bahnschrift SemiBold SemiConden" panose="020B0502040204020203" pitchFamily="34" charset="0"/>
                <a:sym typeface="Telegraf Bold"/>
              </a:endParaRPr>
            </a:p>
            <a:p>
              <a:pPr marL="633413" indent="-633413">
                <a:lnSpc>
                  <a:spcPct val="150000"/>
                </a:lnSpc>
                <a:buFont typeface="+mj-lt"/>
                <a:buAutoNum type="arabicParenR"/>
              </a:pPr>
              <a:r>
                <a:rPr lang="en-US" dirty="0" err="1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PgKB</a:t>
              </a:r>
              <a:r>
                <a:rPr lang="en-US" dirty="0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 II Ahmad </a:t>
              </a:r>
              <a:r>
                <a:rPr lang="en-US" dirty="0" err="1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Faizol</a:t>
              </a:r>
              <a:r>
                <a:rPr lang="en-US" dirty="0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 bin Che </a:t>
              </a:r>
              <a:r>
                <a:rPr lang="en-US" dirty="0" err="1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Mud@Hashim</a:t>
              </a:r>
              <a:endParaRPr lang="en-US" dirty="0">
                <a:solidFill>
                  <a:srgbClr val="000000"/>
                </a:solidFill>
                <a:latin typeface="Bahnschrift SemiBold SemiConden" panose="020B0502040204020203" pitchFamily="34" charset="0"/>
                <a:sym typeface="Telegraf Bold"/>
              </a:endParaRPr>
            </a:p>
            <a:p>
              <a:pPr marL="633413" indent="-633413">
                <a:lnSpc>
                  <a:spcPct val="150000"/>
                </a:lnSpc>
                <a:buFont typeface="+mj-lt"/>
                <a:buAutoNum type="arabicParenR"/>
              </a:pPr>
              <a:r>
                <a:rPr lang="en-US" dirty="0" err="1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PgKB</a:t>
              </a:r>
              <a:r>
                <a:rPr lang="en-US" dirty="0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 II </a:t>
              </a:r>
              <a:r>
                <a:rPr lang="en-US" dirty="0" err="1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Mohd</a:t>
              </a:r>
              <a:r>
                <a:rPr lang="en-US" dirty="0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Afizi</a:t>
              </a:r>
              <a:r>
                <a:rPr lang="en-US" dirty="0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 bin </a:t>
              </a:r>
              <a:r>
                <a:rPr lang="en-US" dirty="0" err="1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Zolkifli</a:t>
              </a:r>
              <a:endParaRPr lang="en-US" dirty="0">
                <a:solidFill>
                  <a:srgbClr val="000000"/>
                </a:solidFill>
                <a:latin typeface="Bahnschrift SemiBold SemiConden" panose="020B0502040204020203" pitchFamily="34" charset="0"/>
                <a:sym typeface="Telegraf Bold"/>
              </a:endParaRPr>
            </a:p>
            <a:p>
              <a:pPr marL="633413" indent="-633413">
                <a:lnSpc>
                  <a:spcPct val="150000"/>
                </a:lnSpc>
                <a:buFont typeface="+mj-lt"/>
                <a:buAutoNum type="arabicParenR"/>
              </a:pPr>
              <a:r>
                <a:rPr lang="en-US" dirty="0" err="1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PgB</a:t>
              </a:r>
              <a:r>
                <a:rPr lang="en-US" dirty="0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 Nur </a:t>
              </a:r>
              <a:r>
                <a:rPr lang="en-US" dirty="0" err="1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Ashikin</a:t>
              </a:r>
              <a:r>
                <a:rPr lang="en-US" dirty="0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 binti Ahmad</a:t>
              </a:r>
            </a:p>
            <a:p>
              <a:pPr marL="633413" indent="-633413">
                <a:lnSpc>
                  <a:spcPct val="150000"/>
                </a:lnSpc>
                <a:buFont typeface="+mj-lt"/>
                <a:buAutoNum type="arabicParenR"/>
              </a:pPr>
              <a:r>
                <a:rPr lang="en-US" dirty="0" err="1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TPgB</a:t>
              </a:r>
              <a:r>
                <a:rPr lang="en-US" dirty="0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 II </a:t>
              </a:r>
              <a:r>
                <a:rPr lang="en-US" dirty="0" err="1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Kamerul</a:t>
              </a:r>
              <a:r>
                <a:rPr lang="en-US" dirty="0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Bieza</a:t>
              </a:r>
              <a:r>
                <a:rPr lang="en-US" dirty="0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 bin Mohamed </a:t>
              </a:r>
              <a:r>
                <a:rPr lang="en-US" dirty="0" err="1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Kassim</a:t>
              </a:r>
              <a:endParaRPr lang="en-US" dirty="0">
                <a:solidFill>
                  <a:srgbClr val="000000"/>
                </a:solidFill>
                <a:latin typeface="Bahnschrift SemiBold SemiConden" panose="020B0502040204020203" pitchFamily="34" charset="0"/>
                <a:sym typeface="Telegraf Bold"/>
              </a:endParaRPr>
            </a:p>
            <a:p>
              <a:pPr marL="633413" indent="-633413">
                <a:lnSpc>
                  <a:spcPct val="150000"/>
                </a:lnSpc>
                <a:buFont typeface="+mj-lt"/>
                <a:buAutoNum type="arabicParenR"/>
              </a:pPr>
              <a:r>
                <a:rPr lang="en-US" dirty="0" err="1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PKPgB</a:t>
              </a:r>
              <a:r>
                <a:rPr lang="en-US" dirty="0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Amrizal</a:t>
              </a:r>
              <a:r>
                <a:rPr lang="en-US" dirty="0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 bin Abdul Jalil</a:t>
              </a:r>
            </a:p>
            <a:p>
              <a:pPr marL="633413" indent="-633413">
                <a:lnSpc>
                  <a:spcPct val="150000"/>
                </a:lnSpc>
                <a:buFont typeface="+mj-lt"/>
                <a:buAutoNum type="arabicParenR"/>
              </a:pPr>
              <a:r>
                <a:rPr lang="en-US" dirty="0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PBT II Mohamad </a:t>
              </a:r>
              <a:r>
                <a:rPr lang="en-US" dirty="0" err="1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Shafiee</a:t>
              </a:r>
              <a:r>
                <a:rPr lang="en-US" dirty="0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 bin Abdul </a:t>
              </a:r>
              <a:r>
                <a:rPr lang="en-US" dirty="0" err="1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Rawop</a:t>
              </a:r>
              <a:endParaRPr lang="en-US" dirty="0">
                <a:solidFill>
                  <a:srgbClr val="000000"/>
                </a:solidFill>
                <a:latin typeface="Bahnschrift SemiBold SemiConden" panose="020B0502040204020203" pitchFamily="34" charset="0"/>
                <a:sym typeface="Telegraf Bold"/>
              </a:endParaRPr>
            </a:p>
            <a:p>
              <a:pPr marL="633413" indent="-633413">
                <a:lnSpc>
                  <a:spcPct val="150000"/>
                </a:lnSpc>
                <a:buFont typeface="+mj-lt"/>
                <a:buAutoNum type="arabicParenR"/>
              </a:pPr>
              <a:r>
                <a:rPr lang="en-US" dirty="0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PBK I </a:t>
              </a:r>
              <a:r>
                <a:rPr lang="en-US" dirty="0" err="1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Mohd</a:t>
              </a:r>
              <a:r>
                <a:rPr lang="en-US" dirty="0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 Faizal bin </a:t>
              </a:r>
              <a:r>
                <a:rPr lang="en-US" dirty="0" err="1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Samsudin</a:t>
              </a:r>
              <a:endParaRPr lang="en-US" dirty="0">
                <a:solidFill>
                  <a:srgbClr val="000000"/>
                </a:solidFill>
                <a:latin typeface="Bahnschrift SemiBold SemiConden" panose="020B0502040204020203" pitchFamily="34" charset="0"/>
                <a:sym typeface="Telegraf Bold"/>
              </a:endParaRPr>
            </a:p>
            <a:p>
              <a:pPr marL="633413" indent="-633413">
                <a:lnSpc>
                  <a:spcPct val="150000"/>
                </a:lnSpc>
                <a:buFont typeface="+mj-lt"/>
                <a:buAutoNum type="arabicParenR"/>
              </a:pPr>
              <a:r>
                <a:rPr lang="en-US" dirty="0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PBK I Mohamad </a:t>
              </a:r>
              <a:r>
                <a:rPr lang="en-US" dirty="0" err="1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Hazam</a:t>
              </a:r>
              <a:r>
                <a:rPr lang="en-US" dirty="0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 bin Che Hasan</a:t>
              </a:r>
            </a:p>
            <a:p>
              <a:pPr marL="633413" indent="-633413">
                <a:lnSpc>
                  <a:spcPct val="150000"/>
                </a:lnSpc>
                <a:buFont typeface="+mj-lt"/>
                <a:buAutoNum type="arabicParenR"/>
              </a:pPr>
              <a:r>
                <a:rPr lang="en-US" dirty="0">
                  <a:solidFill>
                    <a:srgbClr val="000000"/>
                  </a:solidFill>
                  <a:latin typeface="Bahnschrift SemiBold SemiConden" panose="020B0502040204020203" pitchFamily="34" charset="0"/>
                  <a:sym typeface="Telegraf Bold"/>
                </a:rPr>
                <a:t>PBK I Faisal bin Omar</a:t>
              </a:r>
            </a:p>
            <a:p>
              <a:pPr>
                <a:lnSpc>
                  <a:spcPct val="150000"/>
                </a:lnSpc>
              </a:pPr>
              <a:endParaRPr lang="en-US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AC63591-4D5F-4D70-ABA3-409C3A52EFD7}"/>
              </a:ext>
            </a:extLst>
          </p:cNvPr>
          <p:cNvGrpSpPr/>
          <p:nvPr/>
        </p:nvGrpSpPr>
        <p:grpSpPr>
          <a:xfrm>
            <a:off x="-155205" y="1142308"/>
            <a:ext cx="9937114" cy="8577455"/>
            <a:chOff x="-155205" y="1142308"/>
            <a:chExt cx="9937114" cy="857745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55CA8C6-07E5-4C94-82B2-F4630F715EBA}"/>
                </a:ext>
              </a:extLst>
            </p:cNvPr>
            <p:cNvGrpSpPr/>
            <p:nvPr/>
          </p:nvGrpSpPr>
          <p:grpSpPr>
            <a:xfrm>
              <a:off x="-155205" y="1716190"/>
              <a:ext cx="9937114" cy="8003573"/>
              <a:chOff x="-74567" y="993443"/>
              <a:chExt cx="9937114" cy="8003573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248EA109-F3C1-4FB8-9187-654A0CEFEC1D}"/>
                  </a:ext>
                </a:extLst>
              </p:cNvPr>
              <p:cNvGrpSpPr/>
              <p:nvPr/>
            </p:nvGrpSpPr>
            <p:grpSpPr>
              <a:xfrm>
                <a:off x="-74567" y="993443"/>
                <a:ext cx="9937114" cy="5841988"/>
                <a:chOff x="-1129063" y="1216196"/>
                <a:chExt cx="9937114" cy="5841988"/>
              </a:xfrm>
            </p:grpSpPr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30DC9443-1819-4ECC-8518-26B328D49CC0}"/>
                    </a:ext>
                  </a:extLst>
                </p:cNvPr>
                <p:cNvGrpSpPr/>
                <p:nvPr/>
              </p:nvGrpSpPr>
              <p:grpSpPr>
                <a:xfrm>
                  <a:off x="-377589" y="3287810"/>
                  <a:ext cx="9185640" cy="3770374"/>
                  <a:chOff x="-377589" y="3287810"/>
                  <a:chExt cx="9185640" cy="3770374"/>
                </a:xfrm>
              </p:grpSpPr>
              <p:sp>
                <p:nvSpPr>
                  <p:cNvPr id="52" name="TextBox 34">
                    <a:extLst>
                      <a:ext uri="{FF2B5EF4-FFF2-40B4-BE49-F238E27FC236}">
                        <a16:creationId xmlns:a16="http://schemas.microsoft.com/office/drawing/2014/main" id="{ECFE2361-F012-474D-89DB-6F7D59CA8499}"/>
                      </a:ext>
                    </a:extLst>
                  </p:cNvPr>
                  <p:cNvSpPr txBox="1"/>
                  <p:nvPr/>
                </p:nvSpPr>
                <p:spPr>
                  <a:xfrm>
                    <a:off x="2208113" y="3287810"/>
                    <a:ext cx="4220198" cy="458139"/>
                  </a:xfrm>
                  <a:prstGeom prst="rect">
                    <a:avLst/>
                  </a:prstGeom>
                </p:spPr>
                <p:txBody>
                  <a:bodyPr lIns="0" tIns="0" rIns="0" bIns="0" rtlCol="0" anchor="t">
                    <a:spAutoFit/>
                  </a:bodyPr>
                  <a:lstStyle/>
                  <a:p>
                    <a:pPr algn="ctr">
                      <a:lnSpc>
                        <a:spcPts val="4152"/>
                      </a:lnSpc>
                    </a:pPr>
                    <a:r>
                      <a:rPr lang="en-US" sz="1600" b="1" dirty="0">
                        <a:solidFill>
                          <a:srgbClr val="000000"/>
                        </a:solidFill>
                        <a:latin typeface="Telegraf Bold"/>
                        <a:ea typeface="Telegraf Bold"/>
                        <a:cs typeface="Telegraf Bold"/>
                        <a:sym typeface="Telegraf Bold"/>
                      </a:rPr>
                      <a:t>YAS Dato’ Ts. Nor Hisham bin Mohammad</a:t>
                    </a:r>
                  </a:p>
                </p:txBody>
              </p:sp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CA516E41-5BEB-4846-ADB7-FAD7D865B4D3}"/>
                      </a:ext>
                    </a:extLst>
                  </p:cNvPr>
                  <p:cNvGrpSpPr/>
                  <p:nvPr/>
                </p:nvGrpSpPr>
                <p:grpSpPr>
                  <a:xfrm>
                    <a:off x="2116391" y="3751568"/>
                    <a:ext cx="4220198" cy="2564961"/>
                    <a:chOff x="1825962" y="4674451"/>
                    <a:chExt cx="4220198" cy="2564961"/>
                  </a:xfrm>
                </p:grpSpPr>
                <p:pic>
                  <p:nvPicPr>
                    <p:cNvPr id="48" name="Picture 47">
                      <a:extLst>
                        <a:ext uri="{FF2B5EF4-FFF2-40B4-BE49-F238E27FC236}">
                          <a16:creationId xmlns:a16="http://schemas.microsoft.com/office/drawing/2014/main" id="{A8EFED66-8377-44E9-A830-4966DBA0043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2897702" y="4674451"/>
                      <a:ext cx="1891215" cy="2335892"/>
                    </a:xfrm>
                    <a:prstGeom prst="ellipse">
                      <a:avLst/>
                    </a:prstGeom>
                    <a:ln>
                      <a:noFill/>
                    </a:ln>
                    <a:effectLst>
                      <a:softEdge rad="112500"/>
                    </a:effectLst>
                  </p:spPr>
                </p:pic>
                <p:sp>
                  <p:nvSpPr>
                    <p:cNvPr id="53" name="TextBox 34">
                      <a:extLst>
                        <a:ext uri="{FF2B5EF4-FFF2-40B4-BE49-F238E27FC236}">
                          <a16:creationId xmlns:a16="http://schemas.microsoft.com/office/drawing/2014/main" id="{13F777E8-0CD9-48FD-9C6F-57BEB3D2781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25962" y="6781273"/>
                      <a:ext cx="4220198" cy="458139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t">
                      <a:spAutoFit/>
                    </a:bodyPr>
                    <a:lstStyle/>
                    <a:p>
                      <a:pPr algn="ctr">
                        <a:lnSpc>
                          <a:spcPts val="4152"/>
                        </a:lnSpc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elegraf Bold"/>
                          <a:ea typeface="Telegraf Bold"/>
                          <a:cs typeface="Telegraf Bold"/>
                          <a:sym typeface="Telegraf Bold"/>
                        </a:rPr>
                        <a:t>YS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Telegraf Bold"/>
                          <a:ea typeface="Telegraf Bold"/>
                          <a:cs typeface="Telegraf Bold"/>
                          <a:sym typeface="Telegraf Bold"/>
                        </a:rPr>
                        <a:t>TPjB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elegraf Bold"/>
                          <a:ea typeface="Telegraf Bold"/>
                          <a:cs typeface="Telegraf Bold"/>
                          <a:sym typeface="Telegraf Bold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Telegraf Bold"/>
                          <a:ea typeface="Telegraf Bold"/>
                          <a:cs typeface="Telegraf Bold"/>
                          <a:sym typeface="Telegraf Bold"/>
                        </a:rPr>
                        <a:t>Nordin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elegraf Bold"/>
                          <a:ea typeface="Telegraf Bold"/>
                          <a:cs typeface="Telegraf Bold"/>
                          <a:sym typeface="Telegraf Bold"/>
                        </a:rPr>
                        <a:t> bin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Telegraf Bold"/>
                          <a:ea typeface="Telegraf Bold"/>
                          <a:cs typeface="Telegraf Bold"/>
                          <a:sym typeface="Telegraf Bold"/>
                        </a:rPr>
                        <a:t>Pauzi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Telegraf Bold"/>
                        <a:ea typeface="Telegraf Bold"/>
                        <a:cs typeface="Telegraf Bold"/>
                        <a:sym typeface="Telegraf Bold"/>
                      </a:endParaRPr>
                    </a:p>
                  </p:txBody>
                </p:sp>
              </p:grpSp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FF731AF6-0CBD-4590-B346-1C3E437D0222}"/>
                      </a:ext>
                    </a:extLst>
                  </p:cNvPr>
                  <p:cNvGrpSpPr/>
                  <p:nvPr/>
                </p:nvGrpSpPr>
                <p:grpSpPr>
                  <a:xfrm>
                    <a:off x="-377589" y="4907931"/>
                    <a:ext cx="4220198" cy="2150253"/>
                    <a:chOff x="-1716718" y="8205102"/>
                    <a:chExt cx="4220198" cy="2150253"/>
                  </a:xfrm>
                </p:grpSpPr>
                <p:pic>
                  <p:nvPicPr>
                    <p:cNvPr id="1028" name="Picture 4" descr=" ">
                      <a:extLst>
                        <a:ext uri="{FF2B5EF4-FFF2-40B4-BE49-F238E27FC236}">
                          <a16:creationId xmlns:a16="http://schemas.microsoft.com/office/drawing/2014/main" id="{D8C57D7E-15BB-4D94-AAE7-A09B7EEAB93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-365842" y="8205102"/>
                      <a:ext cx="1602089" cy="1878531"/>
                    </a:xfrm>
                    <a:prstGeom prst="ellipse">
                      <a:avLst/>
                    </a:prstGeom>
                    <a:ln>
                      <a:noFill/>
                    </a:ln>
                    <a:effectLst>
                      <a:softEdge rad="112500"/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54" name="TextBox 34">
                      <a:extLst>
                        <a:ext uri="{FF2B5EF4-FFF2-40B4-BE49-F238E27FC236}">
                          <a16:creationId xmlns:a16="http://schemas.microsoft.com/office/drawing/2014/main" id="{1920FCAE-406A-4144-BA2D-F1DAFC5D358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1716718" y="9897216"/>
                      <a:ext cx="4220198" cy="458139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t">
                      <a:spAutoFit/>
                    </a:bodyPr>
                    <a:lstStyle/>
                    <a:p>
                      <a:pPr algn="ctr">
                        <a:lnSpc>
                          <a:spcPts val="4152"/>
                        </a:lnSpc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elegraf Bold"/>
                          <a:ea typeface="Telegraf Bold"/>
                          <a:cs typeface="Telegraf Bold"/>
                          <a:sym typeface="Telegraf Bold"/>
                        </a:rPr>
                        <a:t>YS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Telegraf Bold"/>
                          <a:ea typeface="Telegraf Bold"/>
                          <a:cs typeface="Telegraf Bold"/>
                          <a:sym typeface="Telegraf Bold"/>
                        </a:rPr>
                        <a:t>PgKB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elegraf Bold"/>
                          <a:ea typeface="Telegraf Bold"/>
                          <a:cs typeface="Telegraf Bold"/>
                          <a:sym typeface="Telegraf Bold"/>
                        </a:rPr>
                        <a:t> I Abdul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Telegraf Bold"/>
                          <a:ea typeface="Telegraf Bold"/>
                          <a:cs typeface="Telegraf Bold"/>
                          <a:sym typeface="Telegraf Bold"/>
                        </a:rPr>
                        <a:t>Manaf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elegraf Bold"/>
                          <a:ea typeface="Telegraf Bold"/>
                          <a:cs typeface="Telegraf Bold"/>
                          <a:sym typeface="Telegraf Bold"/>
                        </a:rPr>
                        <a:t> bin Che Isa</a:t>
                      </a:r>
                    </a:p>
                  </p:txBody>
                </p:sp>
              </p:grpSp>
              <p:grpSp>
                <p:nvGrpSpPr>
                  <p:cNvPr id="56" name="Group 55">
                    <a:extLst>
                      <a:ext uri="{FF2B5EF4-FFF2-40B4-BE49-F238E27FC236}">
                        <a16:creationId xmlns:a16="http://schemas.microsoft.com/office/drawing/2014/main" id="{A1586E29-791D-4FD4-8C50-C39AD29885B9}"/>
                      </a:ext>
                    </a:extLst>
                  </p:cNvPr>
                  <p:cNvGrpSpPr/>
                  <p:nvPr/>
                </p:nvGrpSpPr>
                <p:grpSpPr>
                  <a:xfrm>
                    <a:off x="4587853" y="4872106"/>
                    <a:ext cx="4220198" cy="2184945"/>
                    <a:chOff x="4587853" y="4872106"/>
                    <a:chExt cx="4220198" cy="2184945"/>
                  </a:xfrm>
                </p:grpSpPr>
                <p:pic>
                  <p:nvPicPr>
                    <p:cNvPr id="1030" name="Picture 6" descr=" ">
                      <a:extLst>
                        <a:ext uri="{FF2B5EF4-FFF2-40B4-BE49-F238E27FC236}">
                          <a16:creationId xmlns:a16="http://schemas.microsoft.com/office/drawing/2014/main" id="{20FEDD45-E480-4CB4-AFAF-EB56C3E68F9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960838" y="4872106"/>
                      <a:ext cx="1541635" cy="1920743"/>
                    </a:xfrm>
                    <a:prstGeom prst="ellipse">
                      <a:avLst/>
                    </a:prstGeom>
                    <a:ln>
                      <a:noFill/>
                    </a:ln>
                    <a:effectLst>
                      <a:softEdge rad="112500"/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59" name="TextBox 34">
                      <a:extLst>
                        <a:ext uri="{FF2B5EF4-FFF2-40B4-BE49-F238E27FC236}">
                          <a16:creationId xmlns:a16="http://schemas.microsoft.com/office/drawing/2014/main" id="{7CE8DC2A-9CC1-42D4-A702-EB3BB7C247B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87853" y="6598912"/>
                      <a:ext cx="4220198" cy="458139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t">
                      <a:spAutoFit/>
                    </a:bodyPr>
                    <a:lstStyle/>
                    <a:p>
                      <a:pPr algn="ctr">
                        <a:lnSpc>
                          <a:spcPts val="4152"/>
                        </a:lnSpc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Telegraf Bold"/>
                          <a:ea typeface="Telegraf Bold"/>
                          <a:cs typeface="Telegraf Bold"/>
                          <a:sym typeface="Telegraf Bold"/>
                        </a:rPr>
                        <a:t>PgKB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elegraf Bold"/>
                          <a:ea typeface="Telegraf Bold"/>
                          <a:cs typeface="Telegraf Bold"/>
                          <a:sym typeface="Telegraf Bold"/>
                        </a:rPr>
                        <a:t> I Nur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Telegraf Bold"/>
                          <a:ea typeface="Telegraf Bold"/>
                          <a:cs typeface="Telegraf Bold"/>
                          <a:sym typeface="Telegraf Bold"/>
                        </a:rPr>
                        <a:t>Hadi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elegraf Bold"/>
                          <a:ea typeface="Telegraf Bold"/>
                          <a:cs typeface="Telegraf Bold"/>
                          <a:sym typeface="Telegraf Bold"/>
                        </a:rPr>
                        <a:t> bin Md Ibrahim</a:t>
                      </a:r>
                    </a:p>
                  </p:txBody>
                </p:sp>
              </p:grpSp>
            </p:grp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91A3A91F-479E-4076-A048-E7140BE7A929}"/>
                    </a:ext>
                  </a:extLst>
                </p:cNvPr>
                <p:cNvGrpSpPr/>
                <p:nvPr/>
              </p:nvGrpSpPr>
              <p:grpSpPr>
                <a:xfrm>
                  <a:off x="-1129063" y="1216196"/>
                  <a:ext cx="6972702" cy="1205213"/>
                  <a:chOff x="-1129063" y="1216196"/>
                  <a:chExt cx="6972702" cy="1205213"/>
                </a:xfrm>
              </p:grpSpPr>
              <p:grpSp>
                <p:nvGrpSpPr>
                  <p:cNvPr id="63" name="Group 11">
                    <a:extLst>
                      <a:ext uri="{FF2B5EF4-FFF2-40B4-BE49-F238E27FC236}">
                        <a16:creationId xmlns:a16="http://schemas.microsoft.com/office/drawing/2014/main" id="{4B719103-9644-46D7-B94D-FC4EF11F602E}"/>
                      </a:ext>
                    </a:extLst>
                  </p:cNvPr>
                  <p:cNvGrpSpPr/>
                  <p:nvPr/>
                </p:nvGrpSpPr>
                <p:grpSpPr>
                  <a:xfrm>
                    <a:off x="-536124" y="1314799"/>
                    <a:ext cx="6379763" cy="1106610"/>
                    <a:chOff x="-3249481" y="-477607"/>
                    <a:chExt cx="6182215" cy="815032"/>
                  </a:xfrm>
                </p:grpSpPr>
                <p:sp>
                  <p:nvSpPr>
                    <p:cNvPr id="64" name="Freeform 12">
                      <a:extLst>
                        <a:ext uri="{FF2B5EF4-FFF2-40B4-BE49-F238E27FC236}">
                          <a16:creationId xmlns:a16="http://schemas.microsoft.com/office/drawing/2014/main" id="{06C87387-AC18-416E-A554-86CA8A82CD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249481" y="-477607"/>
                      <a:ext cx="3015153" cy="337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015153" h="337425">
                          <a:moveTo>
                            <a:pt x="217129" y="0"/>
                          </a:moveTo>
                          <a:lnTo>
                            <a:pt x="3001224" y="0"/>
                          </a:lnTo>
                          <a:cubicBezTo>
                            <a:pt x="3006016" y="0"/>
                            <a:pt x="3010438" y="2580"/>
                            <a:pt x="3012795" y="6752"/>
                          </a:cubicBezTo>
                          <a:cubicBezTo>
                            <a:pt x="3015153" y="10924"/>
                            <a:pt x="3015083" y="16043"/>
                            <a:pt x="3012610" y="20148"/>
                          </a:cubicBezTo>
                          <a:lnTo>
                            <a:pt x="2833677" y="317277"/>
                          </a:lnTo>
                          <a:cubicBezTo>
                            <a:pt x="2826148" y="329780"/>
                            <a:pt x="2812619" y="337425"/>
                            <a:pt x="2798024" y="337425"/>
                          </a:cubicBezTo>
                          <a:lnTo>
                            <a:pt x="13929" y="337425"/>
                          </a:lnTo>
                          <a:cubicBezTo>
                            <a:pt x="9137" y="337425"/>
                            <a:pt x="4716" y="334846"/>
                            <a:pt x="2358" y="330673"/>
                          </a:cubicBezTo>
                          <a:cubicBezTo>
                            <a:pt x="0" y="326501"/>
                            <a:pt x="71" y="321383"/>
                            <a:pt x="2543" y="317277"/>
                          </a:cubicBezTo>
                          <a:lnTo>
                            <a:pt x="181477" y="20148"/>
                          </a:lnTo>
                          <a:cubicBezTo>
                            <a:pt x="189006" y="7645"/>
                            <a:pt x="202534" y="0"/>
                            <a:pt x="217129" y="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8C52FF">
                            <a:alpha val="100000"/>
                          </a:srgbClr>
                        </a:gs>
                        <a:gs pos="100000">
                          <a:srgbClr val="5CE1E6">
                            <a:alpha val="100000"/>
                          </a:srgbClr>
                        </a:gs>
                      </a:gsLst>
                      <a:lin ang="0"/>
                    </a:gradFill>
                  </p:spPr>
                </p:sp>
                <p:sp>
                  <p:nvSpPr>
                    <p:cNvPr id="65" name="TextBox 13">
                      <a:extLst>
                        <a:ext uri="{FF2B5EF4-FFF2-40B4-BE49-F238E27FC236}">
                          <a16:creationId xmlns:a16="http://schemas.microsoft.com/office/drawing/2014/main" id="{D8BF41B2-52B1-48D8-A4EA-66FADCF83C2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600" y="-38100"/>
                      <a:ext cx="2831134" cy="375525"/>
                    </a:xfrm>
                    <a:prstGeom prst="rect">
                      <a:avLst/>
                    </a:prstGeom>
                  </p:spPr>
                  <p:txBody>
                    <a:bodyPr lIns="50800" tIns="50800" rIns="50800" bIns="50800" rtlCol="0" anchor="ctr"/>
                    <a:lstStyle/>
                    <a:p>
                      <a:pPr algn="ctr">
                        <a:lnSpc>
                          <a:spcPts val="2659"/>
                        </a:lnSpc>
                      </a:pPr>
                      <a:endParaRPr/>
                    </a:p>
                  </p:txBody>
                </p:sp>
              </p:grpSp>
              <p:sp>
                <p:nvSpPr>
                  <p:cNvPr id="55" name="TextBox 34">
                    <a:extLst>
                      <a:ext uri="{FF2B5EF4-FFF2-40B4-BE49-F238E27FC236}">
                        <a16:creationId xmlns:a16="http://schemas.microsoft.com/office/drawing/2014/main" id="{7E4D23E0-3E3B-437A-9C9B-E0E39809EAC9}"/>
                      </a:ext>
                    </a:extLst>
                  </p:cNvPr>
                  <p:cNvSpPr txBox="1"/>
                  <p:nvPr/>
                </p:nvSpPr>
                <p:spPr>
                  <a:xfrm>
                    <a:off x="-1129063" y="1216196"/>
                    <a:ext cx="4220198" cy="485197"/>
                  </a:xfrm>
                  <a:prstGeom prst="rect">
                    <a:avLst/>
                  </a:prstGeom>
                  <a:noFill/>
                </p:spPr>
                <p:txBody>
                  <a:bodyPr lIns="0" tIns="0" rIns="0" bIns="0" rtlCol="0" anchor="t">
                    <a:spAutoFit/>
                  </a:bodyPr>
                  <a:lstStyle/>
                  <a:p>
                    <a:pPr algn="ctr">
                      <a:lnSpc>
                        <a:spcPts val="4152"/>
                      </a:lnSpc>
                    </a:pPr>
                    <a:r>
                      <a:rPr lang="en-US" sz="2000" b="1" dirty="0">
                        <a:solidFill>
                          <a:srgbClr val="000000"/>
                        </a:solidFill>
                        <a:latin typeface="Telegraf Bold"/>
                        <a:ea typeface="Telegraf Bold"/>
                        <a:cs typeface="Telegraf Bold"/>
                        <a:sym typeface="Telegraf Bold"/>
                      </a:rPr>
                      <a:t>STEERING GROUP</a:t>
                    </a:r>
                  </a:p>
                </p:txBody>
              </p:sp>
            </p:grpSp>
          </p:grp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A5D31A2-76FD-477E-BB07-A4B0F7704FF3}"/>
                  </a:ext>
                </a:extLst>
              </p:cNvPr>
              <p:cNvSpPr txBox="1"/>
              <p:nvPr/>
            </p:nvSpPr>
            <p:spPr>
              <a:xfrm>
                <a:off x="2946277" y="8573502"/>
                <a:ext cx="5586072" cy="4235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600" b="1" dirty="0" err="1">
                    <a:solidFill>
                      <a:srgbClr val="000000"/>
                    </a:solidFill>
                    <a:latin typeface="Telegraf Bold"/>
                    <a:sym typeface="Telegraf Bold"/>
                  </a:rPr>
                  <a:t>TPgB</a:t>
                </a:r>
                <a:r>
                  <a:rPr lang="en-US" sz="1600" b="1" dirty="0">
                    <a:solidFill>
                      <a:srgbClr val="000000"/>
                    </a:solidFill>
                    <a:latin typeface="Telegraf Bold"/>
                    <a:sym typeface="Telegraf Bold"/>
                  </a:rPr>
                  <a:t> II </a:t>
                </a:r>
                <a:r>
                  <a:rPr lang="en-US" sz="1600" b="1" dirty="0" err="1">
                    <a:solidFill>
                      <a:srgbClr val="000000"/>
                    </a:solidFill>
                    <a:latin typeface="Telegraf Bold"/>
                    <a:sym typeface="Telegraf Bold"/>
                  </a:rPr>
                  <a:t>Kamerul</a:t>
                </a:r>
                <a:r>
                  <a:rPr lang="en-US" sz="1600" b="1" dirty="0">
                    <a:solidFill>
                      <a:srgbClr val="000000"/>
                    </a:solidFill>
                    <a:latin typeface="Telegraf Bold"/>
                    <a:sym typeface="Telegraf Bold"/>
                  </a:rPr>
                  <a:t> </a:t>
                </a:r>
                <a:r>
                  <a:rPr lang="en-US" sz="1600" b="1" dirty="0" err="1">
                    <a:solidFill>
                      <a:srgbClr val="000000"/>
                    </a:solidFill>
                    <a:latin typeface="Telegraf Bold"/>
                    <a:sym typeface="Telegraf Bold"/>
                  </a:rPr>
                  <a:t>Bieza</a:t>
                </a:r>
                <a:r>
                  <a:rPr lang="en-US" sz="1600" b="1" dirty="0">
                    <a:solidFill>
                      <a:srgbClr val="000000"/>
                    </a:solidFill>
                    <a:latin typeface="Telegraf Bold"/>
                    <a:sym typeface="Telegraf Bold"/>
                  </a:rPr>
                  <a:t> bin Mohamed </a:t>
                </a:r>
                <a:r>
                  <a:rPr lang="en-US" sz="1600" b="1" dirty="0" err="1">
                    <a:solidFill>
                      <a:srgbClr val="000000"/>
                    </a:solidFill>
                    <a:latin typeface="Telegraf Bold"/>
                    <a:sym typeface="Telegraf Bold"/>
                  </a:rPr>
                  <a:t>Kassim</a:t>
                </a:r>
                <a:endParaRPr lang="en-US" sz="1600" b="1" dirty="0">
                  <a:solidFill>
                    <a:srgbClr val="000000"/>
                  </a:solidFill>
                  <a:latin typeface="Telegraf Bold"/>
                  <a:sym typeface="Telegraf Bold"/>
                </a:endParaRPr>
              </a:p>
            </p:txBody>
          </p:sp>
          <p:pic>
            <p:nvPicPr>
              <p:cNvPr id="22" name="Picture 2" descr=" ">
                <a:extLst>
                  <a:ext uri="{FF2B5EF4-FFF2-40B4-BE49-F238E27FC236}">
                    <a16:creationId xmlns:a16="http://schemas.microsoft.com/office/drawing/2014/main" id="{F0590901-BBF8-4451-87AD-56224CEB1E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3873" y="6849944"/>
                <a:ext cx="1611255" cy="187440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4" name="Picture 4" descr=" ">
              <a:extLst>
                <a:ext uri="{FF2B5EF4-FFF2-40B4-BE49-F238E27FC236}">
                  <a16:creationId xmlns:a16="http://schemas.microsoft.com/office/drawing/2014/main" id="{A66C824D-1A5A-4EA0-95C9-4E33D3882D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8980" y="1142308"/>
              <a:ext cx="2279153" cy="283908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2925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158293" y="-1310454"/>
            <a:ext cx="4590041" cy="3944567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9393" y="0"/>
              <a:ext cx="794015" cy="698500"/>
            </a:xfrm>
            <a:custGeom>
              <a:avLst/>
              <a:gdLst/>
              <a:ahLst/>
              <a:cxnLst/>
              <a:rect l="l" t="t" r="r" b="b"/>
              <a:pathLst>
                <a:path w="794015" h="698500">
                  <a:moveTo>
                    <a:pt x="778809" y="391528"/>
                  </a:moveTo>
                  <a:lnTo>
                    <a:pt x="624805" y="656222"/>
                  </a:lnTo>
                  <a:cubicBezTo>
                    <a:pt x="609576" y="682397"/>
                    <a:pt x="581577" y="698500"/>
                    <a:pt x="551293" y="698500"/>
                  </a:cubicBezTo>
                  <a:lnTo>
                    <a:pt x="242721" y="698500"/>
                  </a:lnTo>
                  <a:cubicBezTo>
                    <a:pt x="212437" y="698500"/>
                    <a:pt x="184438" y="682397"/>
                    <a:pt x="169209" y="656222"/>
                  </a:cubicBezTo>
                  <a:lnTo>
                    <a:pt x="15205" y="391528"/>
                  </a:lnTo>
                  <a:cubicBezTo>
                    <a:pt x="0" y="365394"/>
                    <a:pt x="0" y="333106"/>
                    <a:pt x="15205" y="306972"/>
                  </a:cubicBezTo>
                  <a:lnTo>
                    <a:pt x="169209" y="42278"/>
                  </a:lnTo>
                  <a:cubicBezTo>
                    <a:pt x="184438" y="16103"/>
                    <a:pt x="212437" y="0"/>
                    <a:pt x="242721" y="0"/>
                  </a:cubicBezTo>
                  <a:lnTo>
                    <a:pt x="551293" y="0"/>
                  </a:lnTo>
                  <a:cubicBezTo>
                    <a:pt x="581577" y="0"/>
                    <a:pt x="609576" y="16103"/>
                    <a:pt x="624805" y="42278"/>
                  </a:cubicBezTo>
                  <a:lnTo>
                    <a:pt x="778809" y="306972"/>
                  </a:lnTo>
                  <a:cubicBezTo>
                    <a:pt x="794014" y="333106"/>
                    <a:pt x="794014" y="365394"/>
                    <a:pt x="778809" y="39152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94300" y="2634113"/>
            <a:ext cx="17499400" cy="7025843"/>
          </a:xfrm>
          <a:custGeom>
            <a:avLst/>
            <a:gdLst/>
            <a:ahLst/>
            <a:cxnLst/>
            <a:rect l="l" t="t" r="r" b="b"/>
            <a:pathLst>
              <a:path w="17499400" h="7025843">
                <a:moveTo>
                  <a:pt x="0" y="0"/>
                </a:moveTo>
                <a:lnTo>
                  <a:pt x="17499400" y="0"/>
                </a:lnTo>
                <a:lnTo>
                  <a:pt x="17499400" y="7025843"/>
                </a:lnTo>
                <a:lnTo>
                  <a:pt x="0" y="70258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72" r="-197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35422" y="923423"/>
            <a:ext cx="10994205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39"/>
              </a:lnSpc>
            </a:pPr>
            <a:r>
              <a:rPr lang="en-US" sz="5499" b="1" spc="934">
                <a:solidFill>
                  <a:srgbClr val="8564FB"/>
                </a:solidFill>
                <a:latin typeface="Telegraf Bold"/>
                <a:ea typeface="Telegraf Bold"/>
                <a:cs typeface="Telegraf Bold"/>
                <a:sym typeface="Telegraf Bold"/>
              </a:rPr>
              <a:t>Simulasi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35422" y="1550836"/>
            <a:ext cx="14340475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39"/>
              </a:lnSpc>
            </a:pPr>
            <a:r>
              <a:rPr lang="en-US" sz="5499" spc="-120">
                <a:solidFill>
                  <a:srgbClr val="8564FB"/>
                </a:solidFill>
                <a:latin typeface="Telegraf"/>
                <a:ea typeface="Telegraf"/>
                <a:cs typeface="Telegraf"/>
                <a:sym typeface="Telegraf"/>
              </a:rPr>
              <a:t>Hari Rehat Mingguan Syif 12 Jam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5422" y="547915"/>
            <a:ext cx="6458176" cy="42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  <a:spcBef>
                <a:spcPct val="0"/>
              </a:spcBef>
            </a:pPr>
            <a:r>
              <a:rPr lang="en-US" sz="232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PELAKSANAAN HARI REHAT MINGGUAN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158293" y="-1310454"/>
            <a:ext cx="4590041" cy="3944567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9393" y="0"/>
              <a:ext cx="794015" cy="698500"/>
            </a:xfrm>
            <a:custGeom>
              <a:avLst/>
              <a:gdLst/>
              <a:ahLst/>
              <a:cxnLst/>
              <a:rect l="l" t="t" r="r" b="b"/>
              <a:pathLst>
                <a:path w="794015" h="698500">
                  <a:moveTo>
                    <a:pt x="778809" y="391528"/>
                  </a:moveTo>
                  <a:lnTo>
                    <a:pt x="624805" y="656222"/>
                  </a:lnTo>
                  <a:cubicBezTo>
                    <a:pt x="609576" y="682397"/>
                    <a:pt x="581577" y="698500"/>
                    <a:pt x="551293" y="698500"/>
                  </a:cubicBezTo>
                  <a:lnTo>
                    <a:pt x="242721" y="698500"/>
                  </a:lnTo>
                  <a:cubicBezTo>
                    <a:pt x="212437" y="698500"/>
                    <a:pt x="184438" y="682397"/>
                    <a:pt x="169209" y="656222"/>
                  </a:cubicBezTo>
                  <a:lnTo>
                    <a:pt x="15205" y="391528"/>
                  </a:lnTo>
                  <a:cubicBezTo>
                    <a:pt x="0" y="365394"/>
                    <a:pt x="0" y="333106"/>
                    <a:pt x="15205" y="306972"/>
                  </a:cubicBezTo>
                  <a:lnTo>
                    <a:pt x="169209" y="42278"/>
                  </a:lnTo>
                  <a:cubicBezTo>
                    <a:pt x="184438" y="16103"/>
                    <a:pt x="212437" y="0"/>
                    <a:pt x="242721" y="0"/>
                  </a:cubicBezTo>
                  <a:lnTo>
                    <a:pt x="551293" y="0"/>
                  </a:lnTo>
                  <a:cubicBezTo>
                    <a:pt x="581577" y="0"/>
                    <a:pt x="609576" y="16103"/>
                    <a:pt x="624805" y="42278"/>
                  </a:cubicBezTo>
                  <a:lnTo>
                    <a:pt x="778809" y="306972"/>
                  </a:lnTo>
                  <a:cubicBezTo>
                    <a:pt x="794014" y="333106"/>
                    <a:pt x="794014" y="365394"/>
                    <a:pt x="778809" y="39152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19908" y="2396656"/>
            <a:ext cx="17048185" cy="7779924"/>
          </a:xfrm>
          <a:custGeom>
            <a:avLst/>
            <a:gdLst/>
            <a:ahLst/>
            <a:cxnLst/>
            <a:rect l="l" t="t" r="r" b="b"/>
            <a:pathLst>
              <a:path w="17048185" h="7779924">
                <a:moveTo>
                  <a:pt x="0" y="0"/>
                </a:moveTo>
                <a:lnTo>
                  <a:pt x="17048184" y="0"/>
                </a:lnTo>
                <a:lnTo>
                  <a:pt x="17048184" y="7779924"/>
                </a:lnTo>
                <a:lnTo>
                  <a:pt x="0" y="77799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1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35422" y="923423"/>
            <a:ext cx="10994205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39"/>
              </a:lnSpc>
            </a:pPr>
            <a:r>
              <a:rPr lang="en-US" sz="5499" b="1" spc="934">
                <a:solidFill>
                  <a:srgbClr val="8564FB"/>
                </a:solidFill>
                <a:latin typeface="Telegraf Bold"/>
                <a:ea typeface="Telegraf Bold"/>
                <a:cs typeface="Telegraf Bold"/>
                <a:sym typeface="Telegraf Bold"/>
              </a:rPr>
              <a:t>Simulasi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35422" y="1550836"/>
            <a:ext cx="14340475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39"/>
              </a:lnSpc>
            </a:pPr>
            <a:r>
              <a:rPr lang="en-US" sz="5499" spc="-120">
                <a:solidFill>
                  <a:srgbClr val="8564FB"/>
                </a:solidFill>
                <a:latin typeface="Telegraf"/>
                <a:ea typeface="Telegraf"/>
                <a:cs typeface="Telegraf"/>
                <a:sym typeface="Telegraf"/>
              </a:rPr>
              <a:t>Hari Rehat Mingguan Syif 24 Jam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5422" y="547915"/>
            <a:ext cx="6458176" cy="42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  <a:spcBef>
                <a:spcPct val="0"/>
              </a:spcBef>
            </a:pPr>
            <a:r>
              <a:rPr lang="en-US" sz="232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PELAKSANAAN HARI REHAT MINGGUAN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50518" y="6095613"/>
            <a:ext cx="7517262" cy="7517262"/>
          </a:xfrm>
          <a:custGeom>
            <a:avLst/>
            <a:gdLst/>
            <a:ahLst/>
            <a:cxnLst/>
            <a:rect l="l" t="t" r="r" b="b"/>
            <a:pathLst>
              <a:path w="7517262" h="7517262">
                <a:moveTo>
                  <a:pt x="0" y="0"/>
                </a:moveTo>
                <a:lnTo>
                  <a:pt x="7517263" y="0"/>
                </a:lnTo>
                <a:lnTo>
                  <a:pt x="7517263" y="7517262"/>
                </a:lnTo>
                <a:lnTo>
                  <a:pt x="0" y="7517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829736" y="6144106"/>
            <a:ext cx="8110386" cy="6969863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5316" y="0"/>
              <a:ext cx="802169" cy="698500"/>
            </a:xfrm>
            <a:custGeom>
              <a:avLst/>
              <a:gdLst/>
              <a:ahLst/>
              <a:cxnLst/>
              <a:rect l="l" t="t" r="r" b="b"/>
              <a:pathLst>
                <a:path w="802169" h="698500">
                  <a:moveTo>
                    <a:pt x="793563" y="373177"/>
                  </a:moveTo>
                  <a:lnTo>
                    <a:pt x="618205" y="674573"/>
                  </a:lnTo>
                  <a:cubicBezTo>
                    <a:pt x="609586" y="689387"/>
                    <a:pt x="593740" y="698500"/>
                    <a:pt x="576602" y="698500"/>
                  </a:cubicBezTo>
                  <a:lnTo>
                    <a:pt x="225566" y="698500"/>
                  </a:lnTo>
                  <a:cubicBezTo>
                    <a:pt x="208428" y="698500"/>
                    <a:pt x="192582" y="689387"/>
                    <a:pt x="183963" y="674573"/>
                  </a:cubicBezTo>
                  <a:lnTo>
                    <a:pt x="8605" y="373177"/>
                  </a:lnTo>
                  <a:cubicBezTo>
                    <a:pt x="0" y="358386"/>
                    <a:pt x="0" y="340114"/>
                    <a:pt x="8605" y="325323"/>
                  </a:cubicBezTo>
                  <a:lnTo>
                    <a:pt x="183963" y="23927"/>
                  </a:lnTo>
                  <a:cubicBezTo>
                    <a:pt x="192582" y="9113"/>
                    <a:pt x="208428" y="0"/>
                    <a:pt x="225566" y="0"/>
                  </a:cubicBezTo>
                  <a:lnTo>
                    <a:pt x="576602" y="0"/>
                  </a:lnTo>
                  <a:cubicBezTo>
                    <a:pt x="593740" y="0"/>
                    <a:pt x="609586" y="9113"/>
                    <a:pt x="618205" y="23927"/>
                  </a:cubicBezTo>
                  <a:lnTo>
                    <a:pt x="793563" y="325323"/>
                  </a:lnTo>
                  <a:cubicBezTo>
                    <a:pt x="802168" y="340114"/>
                    <a:pt x="802168" y="358386"/>
                    <a:pt x="793563" y="373177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-3279071" y="-1070636"/>
            <a:ext cx="8264793" cy="4333987"/>
            <a:chOff x="0" y="0"/>
            <a:chExt cx="1100372" cy="577026"/>
          </a:xfrm>
        </p:grpSpPr>
        <p:sp>
          <p:nvSpPr>
            <p:cNvPr id="7" name="Freeform 7"/>
            <p:cNvSpPr/>
            <p:nvPr/>
          </p:nvSpPr>
          <p:spPr>
            <a:xfrm>
              <a:off x="6261" y="0"/>
              <a:ext cx="1087850" cy="577026"/>
            </a:xfrm>
            <a:custGeom>
              <a:avLst/>
              <a:gdLst/>
              <a:ahLst/>
              <a:cxnLst/>
              <a:rect l="l" t="t" r="r" b="b"/>
              <a:pathLst>
                <a:path w="1087850" h="577026">
                  <a:moveTo>
                    <a:pt x="1078469" y="310723"/>
                  </a:moveTo>
                  <a:lnTo>
                    <a:pt x="906553" y="554816"/>
                  </a:lnTo>
                  <a:cubicBezTo>
                    <a:pt x="896746" y="568741"/>
                    <a:pt x="880778" y="577026"/>
                    <a:pt x="863746" y="577026"/>
                  </a:cubicBezTo>
                  <a:lnTo>
                    <a:pt x="224104" y="577026"/>
                  </a:lnTo>
                  <a:cubicBezTo>
                    <a:pt x="207072" y="577026"/>
                    <a:pt x="191104" y="568741"/>
                    <a:pt x="181297" y="554816"/>
                  </a:cubicBezTo>
                  <a:lnTo>
                    <a:pt x="9381" y="310723"/>
                  </a:lnTo>
                  <a:cubicBezTo>
                    <a:pt x="0" y="297402"/>
                    <a:pt x="0" y="279624"/>
                    <a:pt x="9381" y="266303"/>
                  </a:cubicBezTo>
                  <a:lnTo>
                    <a:pt x="181297" y="22210"/>
                  </a:lnTo>
                  <a:cubicBezTo>
                    <a:pt x="191104" y="8285"/>
                    <a:pt x="207072" y="0"/>
                    <a:pt x="224104" y="0"/>
                  </a:cubicBezTo>
                  <a:lnTo>
                    <a:pt x="863746" y="0"/>
                  </a:lnTo>
                  <a:cubicBezTo>
                    <a:pt x="880778" y="0"/>
                    <a:pt x="896746" y="8285"/>
                    <a:pt x="906553" y="22210"/>
                  </a:cubicBezTo>
                  <a:lnTo>
                    <a:pt x="1078469" y="266303"/>
                  </a:lnTo>
                  <a:cubicBezTo>
                    <a:pt x="1087850" y="279624"/>
                    <a:pt x="1087850" y="297402"/>
                    <a:pt x="1078469" y="310723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871772" cy="6151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-344093" y="-1814710"/>
            <a:ext cx="5996155" cy="2480677"/>
            <a:chOff x="0" y="0"/>
            <a:chExt cx="1688376" cy="698500"/>
          </a:xfrm>
        </p:grpSpPr>
        <p:sp>
          <p:nvSpPr>
            <p:cNvPr id="10" name="Freeform 10"/>
            <p:cNvSpPr/>
            <p:nvPr/>
          </p:nvSpPr>
          <p:spPr>
            <a:xfrm>
              <a:off x="7190" y="0"/>
              <a:ext cx="1673996" cy="698500"/>
            </a:xfrm>
            <a:custGeom>
              <a:avLst/>
              <a:gdLst/>
              <a:ahLst/>
              <a:cxnLst/>
              <a:rect l="l" t="t" r="r" b="b"/>
              <a:pathLst>
                <a:path w="1673996" h="698500">
                  <a:moveTo>
                    <a:pt x="1662356" y="381614"/>
                  </a:moveTo>
                  <a:lnTo>
                    <a:pt x="1496816" y="666136"/>
                  </a:lnTo>
                  <a:cubicBezTo>
                    <a:pt x="1485158" y="686173"/>
                    <a:pt x="1463724" y="698500"/>
                    <a:pt x="1440542" y="698500"/>
                  </a:cubicBezTo>
                  <a:lnTo>
                    <a:pt x="233453" y="698500"/>
                  </a:lnTo>
                  <a:cubicBezTo>
                    <a:pt x="210271" y="698500"/>
                    <a:pt x="188838" y="686173"/>
                    <a:pt x="177180" y="666136"/>
                  </a:cubicBezTo>
                  <a:lnTo>
                    <a:pt x="11640" y="381614"/>
                  </a:lnTo>
                  <a:cubicBezTo>
                    <a:pt x="0" y="361608"/>
                    <a:pt x="0" y="336892"/>
                    <a:pt x="11640" y="316886"/>
                  </a:cubicBezTo>
                  <a:lnTo>
                    <a:pt x="177180" y="32364"/>
                  </a:lnTo>
                  <a:cubicBezTo>
                    <a:pt x="188838" y="12327"/>
                    <a:pt x="210271" y="0"/>
                    <a:pt x="233453" y="0"/>
                  </a:cubicBezTo>
                  <a:lnTo>
                    <a:pt x="1440542" y="0"/>
                  </a:lnTo>
                  <a:cubicBezTo>
                    <a:pt x="1463724" y="0"/>
                    <a:pt x="1485158" y="12327"/>
                    <a:pt x="1496816" y="32364"/>
                  </a:cubicBezTo>
                  <a:lnTo>
                    <a:pt x="1662356" y="316886"/>
                  </a:lnTo>
                  <a:cubicBezTo>
                    <a:pt x="1673996" y="336892"/>
                    <a:pt x="1673996" y="361608"/>
                    <a:pt x="1662356" y="381614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38100"/>
              <a:ext cx="1459776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896838" y="2151478"/>
            <a:ext cx="9413218" cy="5745239"/>
            <a:chOff x="0" y="0"/>
            <a:chExt cx="1144449" cy="698500"/>
          </a:xfrm>
        </p:grpSpPr>
        <p:sp>
          <p:nvSpPr>
            <p:cNvPr id="13" name="Freeform 13"/>
            <p:cNvSpPr/>
            <p:nvPr/>
          </p:nvSpPr>
          <p:spPr>
            <a:xfrm>
              <a:off x="4580" y="0"/>
              <a:ext cx="1135289" cy="698500"/>
            </a:xfrm>
            <a:custGeom>
              <a:avLst/>
              <a:gdLst/>
              <a:ahLst/>
              <a:cxnLst/>
              <a:rect l="l" t="t" r="r" b="b"/>
              <a:pathLst>
                <a:path w="1135289" h="698500">
                  <a:moveTo>
                    <a:pt x="1127875" y="369866"/>
                  </a:moveTo>
                  <a:lnTo>
                    <a:pt x="948664" y="677884"/>
                  </a:lnTo>
                  <a:cubicBezTo>
                    <a:pt x="941238" y="690648"/>
                    <a:pt x="927585" y="698500"/>
                    <a:pt x="912818" y="698500"/>
                  </a:cubicBezTo>
                  <a:lnTo>
                    <a:pt x="222471" y="698500"/>
                  </a:lnTo>
                  <a:cubicBezTo>
                    <a:pt x="207704" y="698500"/>
                    <a:pt x="194052" y="690648"/>
                    <a:pt x="186625" y="677884"/>
                  </a:cubicBezTo>
                  <a:lnTo>
                    <a:pt x="7415" y="369866"/>
                  </a:lnTo>
                  <a:cubicBezTo>
                    <a:pt x="0" y="357122"/>
                    <a:pt x="0" y="341378"/>
                    <a:pt x="7415" y="328634"/>
                  </a:cubicBezTo>
                  <a:lnTo>
                    <a:pt x="186625" y="20616"/>
                  </a:lnTo>
                  <a:cubicBezTo>
                    <a:pt x="194052" y="7852"/>
                    <a:pt x="207704" y="0"/>
                    <a:pt x="222471" y="0"/>
                  </a:cubicBezTo>
                  <a:lnTo>
                    <a:pt x="912818" y="0"/>
                  </a:lnTo>
                  <a:cubicBezTo>
                    <a:pt x="927585" y="0"/>
                    <a:pt x="941238" y="7852"/>
                    <a:pt x="948664" y="20616"/>
                  </a:cubicBezTo>
                  <a:lnTo>
                    <a:pt x="1127875" y="328634"/>
                  </a:lnTo>
                  <a:cubicBezTo>
                    <a:pt x="1135289" y="341378"/>
                    <a:pt x="1135289" y="357122"/>
                    <a:pt x="1127875" y="369866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38100"/>
              <a:ext cx="915849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44457" y="2400912"/>
            <a:ext cx="6058479" cy="5246370"/>
            <a:chOff x="0" y="0"/>
            <a:chExt cx="4282440" cy="3708400"/>
          </a:xfrm>
        </p:grpSpPr>
        <p:sp>
          <p:nvSpPr>
            <p:cNvPr id="16" name="Freeform 16"/>
            <p:cNvSpPr/>
            <p:nvPr/>
          </p:nvSpPr>
          <p:spPr>
            <a:xfrm>
              <a:off x="42351" y="0"/>
              <a:ext cx="4197738" cy="3708400"/>
            </a:xfrm>
            <a:custGeom>
              <a:avLst/>
              <a:gdLst/>
              <a:ahLst/>
              <a:cxnLst/>
              <a:rect l="l" t="t" r="r" b="b"/>
              <a:pathLst>
                <a:path w="4197738" h="3708400">
                  <a:moveTo>
                    <a:pt x="2947298" y="0"/>
                  </a:moveTo>
                  <a:lnTo>
                    <a:pt x="1250440" y="0"/>
                  </a:lnTo>
                  <a:cubicBezTo>
                    <a:pt x="1112953" y="0"/>
                    <a:pt x="985909" y="73346"/>
                    <a:pt x="917162" y="192410"/>
                  </a:cubicBezTo>
                  <a:lnTo>
                    <a:pt x="68746" y="1661790"/>
                  </a:lnTo>
                  <a:cubicBezTo>
                    <a:pt x="0" y="1780852"/>
                    <a:pt x="0" y="1927548"/>
                    <a:pt x="68746" y="2046610"/>
                  </a:cubicBezTo>
                  <a:lnTo>
                    <a:pt x="917162" y="3515990"/>
                  </a:lnTo>
                  <a:cubicBezTo>
                    <a:pt x="985909" y="3635054"/>
                    <a:pt x="1112953" y="3708400"/>
                    <a:pt x="1250440" y="3708400"/>
                  </a:cubicBezTo>
                  <a:lnTo>
                    <a:pt x="2947298" y="3708400"/>
                  </a:lnTo>
                  <a:cubicBezTo>
                    <a:pt x="3084785" y="3708400"/>
                    <a:pt x="3211829" y="3635054"/>
                    <a:pt x="3280576" y="3515990"/>
                  </a:cubicBezTo>
                  <a:lnTo>
                    <a:pt x="4128992" y="2046610"/>
                  </a:lnTo>
                  <a:cubicBezTo>
                    <a:pt x="4197738" y="1927548"/>
                    <a:pt x="4197738" y="1780852"/>
                    <a:pt x="4128992" y="1661790"/>
                  </a:cubicBezTo>
                  <a:lnTo>
                    <a:pt x="3280576" y="192410"/>
                  </a:lnTo>
                  <a:cubicBezTo>
                    <a:pt x="3211829" y="73346"/>
                    <a:pt x="3084785" y="0"/>
                    <a:pt x="2947298" y="0"/>
                  </a:cubicBezTo>
                  <a:close/>
                </a:path>
              </a:pathLst>
            </a:custGeom>
            <a:blipFill>
              <a:blip r:embed="rId4"/>
              <a:stretch>
                <a:fillRect l="-16845" r="-16845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-1230789" y="2881005"/>
            <a:ext cx="4750490" cy="4082453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9075" y="0"/>
              <a:ext cx="794649" cy="698500"/>
            </a:xfrm>
            <a:custGeom>
              <a:avLst/>
              <a:gdLst/>
              <a:ahLst/>
              <a:cxnLst/>
              <a:rect l="l" t="t" r="r" b="b"/>
              <a:pathLst>
                <a:path w="794649" h="698500">
                  <a:moveTo>
                    <a:pt x="779957" y="390100"/>
                  </a:moveTo>
                  <a:lnTo>
                    <a:pt x="624293" y="657650"/>
                  </a:lnTo>
                  <a:cubicBezTo>
                    <a:pt x="609578" y="682941"/>
                    <a:pt x="582524" y="698500"/>
                    <a:pt x="553263" y="698500"/>
                  </a:cubicBezTo>
                  <a:lnTo>
                    <a:pt x="241387" y="698500"/>
                  </a:lnTo>
                  <a:cubicBezTo>
                    <a:pt x="212126" y="698500"/>
                    <a:pt x="185072" y="682941"/>
                    <a:pt x="170357" y="657650"/>
                  </a:cubicBezTo>
                  <a:lnTo>
                    <a:pt x="14693" y="390100"/>
                  </a:lnTo>
                  <a:cubicBezTo>
                    <a:pt x="0" y="364848"/>
                    <a:pt x="0" y="333652"/>
                    <a:pt x="14693" y="308400"/>
                  </a:cubicBezTo>
                  <a:lnTo>
                    <a:pt x="170357" y="40850"/>
                  </a:lnTo>
                  <a:cubicBezTo>
                    <a:pt x="185072" y="15559"/>
                    <a:pt x="212126" y="0"/>
                    <a:pt x="241387" y="0"/>
                  </a:cubicBezTo>
                  <a:lnTo>
                    <a:pt x="553263" y="0"/>
                  </a:lnTo>
                  <a:cubicBezTo>
                    <a:pt x="582524" y="0"/>
                    <a:pt x="609578" y="15559"/>
                    <a:pt x="624293" y="40850"/>
                  </a:cubicBezTo>
                  <a:lnTo>
                    <a:pt x="779957" y="308400"/>
                  </a:lnTo>
                  <a:cubicBezTo>
                    <a:pt x="794650" y="333652"/>
                    <a:pt x="794650" y="364848"/>
                    <a:pt x="779957" y="39010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968090" y="3092862"/>
            <a:ext cx="4225092" cy="3658739"/>
            <a:chOff x="0" y="0"/>
            <a:chExt cx="4282440" cy="3708400"/>
          </a:xfrm>
        </p:grpSpPr>
        <p:sp>
          <p:nvSpPr>
            <p:cNvPr id="21" name="Freeform 21"/>
            <p:cNvSpPr/>
            <p:nvPr/>
          </p:nvSpPr>
          <p:spPr>
            <a:xfrm>
              <a:off x="60728" y="0"/>
              <a:ext cx="4160984" cy="3708400"/>
            </a:xfrm>
            <a:custGeom>
              <a:avLst/>
              <a:gdLst/>
              <a:ahLst/>
              <a:cxnLst/>
              <a:rect l="l" t="t" r="r" b="b"/>
              <a:pathLst>
                <a:path w="4160984" h="3708400">
                  <a:moveTo>
                    <a:pt x="2832511" y="0"/>
                  </a:moveTo>
                  <a:lnTo>
                    <a:pt x="1328473" y="0"/>
                  </a:lnTo>
                  <a:cubicBezTo>
                    <a:pt x="1131327" y="0"/>
                    <a:pt x="949156" y="105173"/>
                    <a:pt x="850577" y="275903"/>
                  </a:cubicBezTo>
                  <a:lnTo>
                    <a:pt x="98577" y="1578297"/>
                  </a:lnTo>
                  <a:cubicBezTo>
                    <a:pt x="0" y="1749025"/>
                    <a:pt x="0" y="1959375"/>
                    <a:pt x="98577" y="2130103"/>
                  </a:cubicBezTo>
                  <a:lnTo>
                    <a:pt x="850577" y="3432497"/>
                  </a:lnTo>
                  <a:cubicBezTo>
                    <a:pt x="949156" y="3603227"/>
                    <a:pt x="1131327" y="3708400"/>
                    <a:pt x="1328473" y="3708400"/>
                  </a:cubicBezTo>
                  <a:lnTo>
                    <a:pt x="2832511" y="3708400"/>
                  </a:lnTo>
                  <a:cubicBezTo>
                    <a:pt x="3029657" y="3708400"/>
                    <a:pt x="3211828" y="3603227"/>
                    <a:pt x="3310408" y="3432497"/>
                  </a:cubicBezTo>
                  <a:lnTo>
                    <a:pt x="4062407" y="2130103"/>
                  </a:lnTo>
                  <a:cubicBezTo>
                    <a:pt x="4160984" y="1959375"/>
                    <a:pt x="4160984" y="1749025"/>
                    <a:pt x="4062407" y="1578297"/>
                  </a:cubicBezTo>
                  <a:lnTo>
                    <a:pt x="3310407" y="275903"/>
                  </a:lnTo>
                  <a:cubicBezTo>
                    <a:pt x="3211828" y="105173"/>
                    <a:pt x="3029657" y="0"/>
                    <a:pt x="2832511" y="0"/>
                  </a:cubicBezTo>
                  <a:close/>
                </a:path>
              </a:pathLst>
            </a:custGeom>
            <a:blipFill>
              <a:blip r:embed="rId5"/>
              <a:stretch>
                <a:fillRect l="-17685" r="-17685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22" name="Group 22"/>
          <p:cNvGrpSpPr/>
          <p:nvPr/>
        </p:nvGrpSpPr>
        <p:grpSpPr>
          <a:xfrm>
            <a:off x="6721571" y="9103325"/>
            <a:ext cx="2754735" cy="2367351"/>
            <a:chOff x="0" y="0"/>
            <a:chExt cx="812800" cy="698500"/>
          </a:xfrm>
        </p:grpSpPr>
        <p:sp>
          <p:nvSpPr>
            <p:cNvPr id="23" name="Freeform 23"/>
            <p:cNvSpPr/>
            <p:nvPr/>
          </p:nvSpPr>
          <p:spPr>
            <a:xfrm>
              <a:off x="15650" y="0"/>
              <a:ext cx="781499" cy="698500"/>
            </a:xfrm>
            <a:custGeom>
              <a:avLst/>
              <a:gdLst/>
              <a:ahLst/>
              <a:cxnLst/>
              <a:rect l="l" t="t" r="r" b="b"/>
              <a:pathLst>
                <a:path w="781499" h="698500">
                  <a:moveTo>
                    <a:pt x="756163" y="419696"/>
                  </a:moveTo>
                  <a:lnTo>
                    <a:pt x="634937" y="628054"/>
                  </a:lnTo>
                  <a:cubicBezTo>
                    <a:pt x="609561" y="671669"/>
                    <a:pt x="562908" y="698500"/>
                    <a:pt x="512448" y="698500"/>
                  </a:cubicBezTo>
                  <a:lnTo>
                    <a:pt x="269052" y="698500"/>
                  </a:lnTo>
                  <a:cubicBezTo>
                    <a:pt x="218592" y="698500"/>
                    <a:pt x="171939" y="671669"/>
                    <a:pt x="146563" y="628054"/>
                  </a:cubicBezTo>
                  <a:lnTo>
                    <a:pt x="25337" y="419696"/>
                  </a:lnTo>
                  <a:cubicBezTo>
                    <a:pt x="0" y="376149"/>
                    <a:pt x="0" y="322351"/>
                    <a:pt x="25337" y="278804"/>
                  </a:cubicBezTo>
                  <a:lnTo>
                    <a:pt x="146563" y="70446"/>
                  </a:lnTo>
                  <a:cubicBezTo>
                    <a:pt x="171939" y="26831"/>
                    <a:pt x="218592" y="0"/>
                    <a:pt x="269052" y="0"/>
                  </a:cubicBezTo>
                  <a:lnTo>
                    <a:pt x="512448" y="0"/>
                  </a:lnTo>
                  <a:cubicBezTo>
                    <a:pt x="562908" y="0"/>
                    <a:pt x="609561" y="26831"/>
                    <a:pt x="634937" y="70446"/>
                  </a:cubicBezTo>
                  <a:lnTo>
                    <a:pt x="756163" y="278804"/>
                  </a:lnTo>
                  <a:cubicBezTo>
                    <a:pt x="781500" y="322351"/>
                    <a:pt x="781500" y="376149"/>
                    <a:pt x="756163" y="419696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701149" y="8383849"/>
            <a:ext cx="11417611" cy="6970056"/>
            <a:chOff x="0" y="0"/>
            <a:chExt cx="974648" cy="594989"/>
          </a:xfrm>
        </p:grpSpPr>
        <p:sp>
          <p:nvSpPr>
            <p:cNvPr id="26" name="Freeform 26"/>
            <p:cNvSpPr/>
            <p:nvPr/>
          </p:nvSpPr>
          <p:spPr>
            <a:xfrm>
              <a:off x="16182" y="0"/>
              <a:ext cx="942284" cy="594989"/>
            </a:xfrm>
            <a:custGeom>
              <a:avLst/>
              <a:gdLst/>
              <a:ahLst/>
              <a:cxnLst/>
              <a:rect l="l" t="t" r="r" b="b"/>
              <a:pathLst>
                <a:path w="942284" h="594989">
                  <a:moveTo>
                    <a:pt x="252113" y="0"/>
                  </a:moveTo>
                  <a:lnTo>
                    <a:pt x="690171" y="0"/>
                  </a:lnTo>
                  <a:cubicBezTo>
                    <a:pt x="729102" y="0"/>
                    <a:pt x="763722" y="24760"/>
                    <a:pt x="776304" y="61601"/>
                  </a:cubicBezTo>
                  <a:lnTo>
                    <a:pt x="937428" y="533388"/>
                  </a:lnTo>
                  <a:cubicBezTo>
                    <a:pt x="942284" y="547606"/>
                    <a:pt x="939979" y="563295"/>
                    <a:pt x="931238" y="575516"/>
                  </a:cubicBezTo>
                  <a:cubicBezTo>
                    <a:pt x="922498" y="587737"/>
                    <a:pt x="908396" y="594989"/>
                    <a:pt x="893371" y="594989"/>
                  </a:cubicBezTo>
                  <a:lnTo>
                    <a:pt x="48913" y="594989"/>
                  </a:lnTo>
                  <a:cubicBezTo>
                    <a:pt x="33887" y="594989"/>
                    <a:pt x="19786" y="587737"/>
                    <a:pt x="11045" y="575516"/>
                  </a:cubicBezTo>
                  <a:cubicBezTo>
                    <a:pt x="2305" y="563295"/>
                    <a:pt x="0" y="547606"/>
                    <a:pt x="4856" y="533388"/>
                  </a:cubicBezTo>
                  <a:lnTo>
                    <a:pt x="165980" y="61601"/>
                  </a:lnTo>
                  <a:cubicBezTo>
                    <a:pt x="178562" y="24760"/>
                    <a:pt x="213182" y="0"/>
                    <a:pt x="25211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7" name="TextBox 27"/>
            <p:cNvSpPr txBox="1"/>
            <p:nvPr/>
          </p:nvSpPr>
          <p:spPr>
            <a:xfrm>
              <a:off x="127000" y="-38100"/>
              <a:ext cx="720648" cy="633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-10800000">
            <a:off x="5752208" y="5854295"/>
            <a:ext cx="12852711" cy="1139998"/>
            <a:chOff x="0" y="0"/>
            <a:chExt cx="3385076" cy="30024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385076" cy="300246"/>
            </a:xfrm>
            <a:custGeom>
              <a:avLst/>
              <a:gdLst/>
              <a:ahLst/>
              <a:cxnLst/>
              <a:rect l="l" t="t" r="r" b="b"/>
              <a:pathLst>
                <a:path w="3385076" h="300246">
                  <a:moveTo>
                    <a:pt x="0" y="0"/>
                  </a:moveTo>
                  <a:lnTo>
                    <a:pt x="3385076" y="0"/>
                  </a:lnTo>
                  <a:lnTo>
                    <a:pt x="3385076" y="300246"/>
                  </a:lnTo>
                  <a:lnTo>
                    <a:pt x="0" y="300246"/>
                  </a:ln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50000">
                  <a:srgbClr val="5CE1E6">
                    <a:alpha val="100000"/>
                  </a:srgbClr>
                </a:gs>
                <a:gs pos="100000">
                  <a:srgbClr val="5CE1E6">
                    <a:alpha val="0"/>
                  </a:srgbClr>
                </a:gs>
              </a:gsLst>
              <a:lin ang="0"/>
            </a:gra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3385076" cy="3383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6898931" y="8939188"/>
            <a:ext cx="404655" cy="404655"/>
          </a:xfrm>
          <a:custGeom>
            <a:avLst/>
            <a:gdLst/>
            <a:ahLst/>
            <a:cxnLst/>
            <a:rect l="l" t="t" r="r" b="b"/>
            <a:pathLst>
              <a:path w="404655" h="404655">
                <a:moveTo>
                  <a:pt x="0" y="0"/>
                </a:moveTo>
                <a:lnTo>
                  <a:pt x="404655" y="0"/>
                </a:lnTo>
                <a:lnTo>
                  <a:pt x="404655" y="404655"/>
                </a:lnTo>
                <a:lnTo>
                  <a:pt x="0" y="404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/>
          <p:cNvGrpSpPr/>
          <p:nvPr/>
        </p:nvGrpSpPr>
        <p:grpSpPr>
          <a:xfrm rot="-10800000">
            <a:off x="-505264" y="9854244"/>
            <a:ext cx="5996155" cy="2480677"/>
            <a:chOff x="0" y="0"/>
            <a:chExt cx="1688376" cy="698500"/>
          </a:xfrm>
        </p:grpSpPr>
        <p:sp>
          <p:nvSpPr>
            <p:cNvPr id="33" name="Freeform 33"/>
            <p:cNvSpPr/>
            <p:nvPr/>
          </p:nvSpPr>
          <p:spPr>
            <a:xfrm>
              <a:off x="7190" y="0"/>
              <a:ext cx="1673996" cy="698500"/>
            </a:xfrm>
            <a:custGeom>
              <a:avLst/>
              <a:gdLst/>
              <a:ahLst/>
              <a:cxnLst/>
              <a:rect l="l" t="t" r="r" b="b"/>
              <a:pathLst>
                <a:path w="1673996" h="698500">
                  <a:moveTo>
                    <a:pt x="1662356" y="381614"/>
                  </a:moveTo>
                  <a:lnTo>
                    <a:pt x="1496816" y="666136"/>
                  </a:lnTo>
                  <a:cubicBezTo>
                    <a:pt x="1485158" y="686173"/>
                    <a:pt x="1463724" y="698500"/>
                    <a:pt x="1440542" y="698500"/>
                  </a:cubicBezTo>
                  <a:lnTo>
                    <a:pt x="233453" y="698500"/>
                  </a:lnTo>
                  <a:cubicBezTo>
                    <a:pt x="210271" y="698500"/>
                    <a:pt x="188838" y="686173"/>
                    <a:pt x="177180" y="666136"/>
                  </a:cubicBezTo>
                  <a:lnTo>
                    <a:pt x="11640" y="381614"/>
                  </a:lnTo>
                  <a:cubicBezTo>
                    <a:pt x="0" y="361608"/>
                    <a:pt x="0" y="336892"/>
                    <a:pt x="11640" y="316886"/>
                  </a:cubicBezTo>
                  <a:lnTo>
                    <a:pt x="177180" y="32364"/>
                  </a:lnTo>
                  <a:cubicBezTo>
                    <a:pt x="188838" y="12327"/>
                    <a:pt x="210271" y="0"/>
                    <a:pt x="233453" y="0"/>
                  </a:cubicBezTo>
                  <a:lnTo>
                    <a:pt x="1440542" y="0"/>
                  </a:lnTo>
                  <a:cubicBezTo>
                    <a:pt x="1463724" y="0"/>
                    <a:pt x="1485158" y="12327"/>
                    <a:pt x="1496816" y="32364"/>
                  </a:cubicBezTo>
                  <a:lnTo>
                    <a:pt x="1662356" y="316886"/>
                  </a:lnTo>
                  <a:cubicBezTo>
                    <a:pt x="1673996" y="336892"/>
                    <a:pt x="1673996" y="361608"/>
                    <a:pt x="1662356" y="381614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34" name="TextBox 34"/>
            <p:cNvSpPr txBox="1"/>
            <p:nvPr/>
          </p:nvSpPr>
          <p:spPr>
            <a:xfrm>
              <a:off x="114300" y="-38100"/>
              <a:ext cx="1459776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 rot="-10800000">
            <a:off x="-2578825" y="7483118"/>
            <a:ext cx="5157650" cy="1996613"/>
            <a:chOff x="0" y="0"/>
            <a:chExt cx="1804365" cy="698500"/>
          </a:xfrm>
        </p:grpSpPr>
        <p:sp>
          <p:nvSpPr>
            <p:cNvPr id="36" name="Freeform 36"/>
            <p:cNvSpPr/>
            <p:nvPr/>
          </p:nvSpPr>
          <p:spPr>
            <a:xfrm>
              <a:off x="8359" y="0"/>
              <a:ext cx="1787647" cy="698500"/>
            </a:xfrm>
            <a:custGeom>
              <a:avLst/>
              <a:gdLst/>
              <a:ahLst/>
              <a:cxnLst/>
              <a:rect l="l" t="t" r="r" b="b"/>
              <a:pathLst>
                <a:path w="1787647" h="698500">
                  <a:moveTo>
                    <a:pt x="1774115" y="386876"/>
                  </a:moveTo>
                  <a:lnTo>
                    <a:pt x="1614698" y="660874"/>
                  </a:lnTo>
                  <a:cubicBezTo>
                    <a:pt x="1601144" y="684169"/>
                    <a:pt x="1576226" y="698500"/>
                    <a:pt x="1549276" y="698500"/>
                  </a:cubicBezTo>
                  <a:lnTo>
                    <a:pt x="238372" y="698500"/>
                  </a:lnTo>
                  <a:cubicBezTo>
                    <a:pt x="211421" y="698500"/>
                    <a:pt x="186503" y="684169"/>
                    <a:pt x="172950" y="660874"/>
                  </a:cubicBezTo>
                  <a:lnTo>
                    <a:pt x="13532" y="386876"/>
                  </a:lnTo>
                  <a:cubicBezTo>
                    <a:pt x="0" y="363617"/>
                    <a:pt x="0" y="334883"/>
                    <a:pt x="13532" y="311624"/>
                  </a:cubicBezTo>
                  <a:lnTo>
                    <a:pt x="172950" y="37626"/>
                  </a:lnTo>
                  <a:cubicBezTo>
                    <a:pt x="186503" y="14331"/>
                    <a:pt x="211421" y="0"/>
                    <a:pt x="238372" y="0"/>
                  </a:cubicBezTo>
                  <a:lnTo>
                    <a:pt x="1549276" y="0"/>
                  </a:lnTo>
                  <a:cubicBezTo>
                    <a:pt x="1576226" y="0"/>
                    <a:pt x="1601144" y="14331"/>
                    <a:pt x="1614698" y="37626"/>
                  </a:cubicBezTo>
                  <a:lnTo>
                    <a:pt x="1774115" y="311624"/>
                  </a:lnTo>
                  <a:cubicBezTo>
                    <a:pt x="1787647" y="334883"/>
                    <a:pt x="1787647" y="363617"/>
                    <a:pt x="1774115" y="386876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37" name="TextBox 37"/>
            <p:cNvSpPr txBox="1"/>
            <p:nvPr/>
          </p:nvSpPr>
          <p:spPr>
            <a:xfrm>
              <a:off x="114300" y="-38100"/>
              <a:ext cx="1575765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6644510" y="1262197"/>
            <a:ext cx="1034800" cy="889281"/>
            <a:chOff x="0" y="0"/>
            <a:chExt cx="812800" cy="698500"/>
          </a:xfrm>
        </p:grpSpPr>
        <p:sp>
          <p:nvSpPr>
            <p:cNvPr id="39" name="Freeform 39"/>
            <p:cNvSpPr/>
            <p:nvPr/>
          </p:nvSpPr>
          <p:spPr>
            <a:xfrm>
              <a:off x="17240" y="0"/>
              <a:ext cx="778320" cy="698500"/>
            </a:xfrm>
            <a:custGeom>
              <a:avLst/>
              <a:gdLst/>
              <a:ahLst/>
              <a:cxnLst/>
              <a:rect l="l" t="t" r="r" b="b"/>
              <a:pathLst>
                <a:path w="778320" h="698500">
                  <a:moveTo>
                    <a:pt x="750411" y="426850"/>
                  </a:moveTo>
                  <a:lnTo>
                    <a:pt x="637509" y="620900"/>
                  </a:lnTo>
                  <a:cubicBezTo>
                    <a:pt x="609556" y="668944"/>
                    <a:pt x="558165" y="698500"/>
                    <a:pt x="502581" y="698500"/>
                  </a:cubicBezTo>
                  <a:lnTo>
                    <a:pt x="275739" y="698500"/>
                  </a:lnTo>
                  <a:cubicBezTo>
                    <a:pt x="220155" y="698500"/>
                    <a:pt x="168764" y="668944"/>
                    <a:pt x="140811" y="620900"/>
                  </a:cubicBezTo>
                  <a:lnTo>
                    <a:pt x="27909" y="426850"/>
                  </a:lnTo>
                  <a:cubicBezTo>
                    <a:pt x="0" y="378881"/>
                    <a:pt x="0" y="319619"/>
                    <a:pt x="27909" y="271650"/>
                  </a:cubicBezTo>
                  <a:lnTo>
                    <a:pt x="140811" y="77600"/>
                  </a:lnTo>
                  <a:cubicBezTo>
                    <a:pt x="168764" y="29556"/>
                    <a:pt x="220155" y="0"/>
                    <a:pt x="275739" y="0"/>
                  </a:cubicBezTo>
                  <a:lnTo>
                    <a:pt x="502581" y="0"/>
                  </a:lnTo>
                  <a:cubicBezTo>
                    <a:pt x="558165" y="0"/>
                    <a:pt x="609556" y="29556"/>
                    <a:pt x="637509" y="77600"/>
                  </a:cubicBezTo>
                  <a:lnTo>
                    <a:pt x="750411" y="271650"/>
                  </a:lnTo>
                  <a:cubicBezTo>
                    <a:pt x="778320" y="319619"/>
                    <a:pt x="778320" y="378881"/>
                    <a:pt x="750411" y="42685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0" name="TextBox 4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7646475" y="3322719"/>
            <a:ext cx="9824877" cy="2410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9423"/>
              </a:lnSpc>
            </a:pPr>
            <a:r>
              <a:rPr lang="en-US" sz="8725" b="1" spc="-191" dirty="0" err="1">
                <a:solidFill>
                  <a:srgbClr val="8564FB"/>
                </a:solidFill>
                <a:latin typeface="Telegraf Bold"/>
                <a:ea typeface="Telegraf Bold"/>
                <a:cs typeface="Telegraf Bold"/>
                <a:sym typeface="Telegraf Bold"/>
              </a:rPr>
              <a:t>Terima</a:t>
            </a:r>
            <a:r>
              <a:rPr lang="en-US" sz="8725" b="1" spc="-191" dirty="0">
                <a:solidFill>
                  <a:srgbClr val="8564FB"/>
                </a:solidFill>
                <a:latin typeface="Telegraf Bold"/>
                <a:ea typeface="Telegraf Bold"/>
                <a:cs typeface="Telegraf Bold"/>
                <a:sym typeface="Telegraf Bold"/>
              </a:rPr>
              <a:t> Kasih </a:t>
            </a:r>
            <a:r>
              <a:rPr lang="en-US" sz="8725" b="1" spc="-191" dirty="0" err="1">
                <a:solidFill>
                  <a:srgbClr val="8564FB"/>
                </a:solidFill>
                <a:latin typeface="Telegraf Bold"/>
                <a:ea typeface="Telegraf Bold"/>
                <a:cs typeface="Telegraf Bold"/>
                <a:sym typeface="Telegraf Bold"/>
              </a:rPr>
              <a:t>atas</a:t>
            </a:r>
            <a:r>
              <a:rPr lang="en-US" sz="8725" b="1" spc="-191" dirty="0">
                <a:solidFill>
                  <a:srgbClr val="8564FB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8725" b="1" spc="-191" dirty="0" err="1">
                <a:solidFill>
                  <a:srgbClr val="8564FB"/>
                </a:solidFill>
                <a:latin typeface="Telegraf Bold"/>
                <a:ea typeface="Telegraf Bold"/>
                <a:cs typeface="Telegraf Bold"/>
                <a:sym typeface="Telegraf Bold"/>
              </a:rPr>
              <a:t>perhatian</a:t>
            </a:r>
            <a:r>
              <a:rPr lang="en-US" sz="8725" b="1" spc="-191" dirty="0">
                <a:solidFill>
                  <a:srgbClr val="8564FB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8725" b="1" spc="-191" dirty="0" err="1">
                <a:solidFill>
                  <a:srgbClr val="8564FB"/>
                </a:solidFill>
                <a:latin typeface="Telegraf Bold"/>
                <a:ea typeface="Telegraf Bold"/>
                <a:cs typeface="Telegraf Bold"/>
                <a:sym typeface="Telegraf Bold"/>
              </a:rPr>
              <a:t>anda</a:t>
            </a:r>
            <a:r>
              <a:rPr lang="en-US" sz="8725" b="1" spc="-191" dirty="0">
                <a:solidFill>
                  <a:srgbClr val="8564FB"/>
                </a:solidFill>
                <a:latin typeface="Telegraf Bold"/>
                <a:ea typeface="Telegraf Bold"/>
                <a:cs typeface="Telegraf Bold"/>
                <a:sym typeface="Telegraf Bold"/>
              </a:rPr>
              <a:t>….</a:t>
            </a:r>
          </a:p>
        </p:txBody>
      </p:sp>
      <p:sp>
        <p:nvSpPr>
          <p:cNvPr id="43" name="Freeform 43"/>
          <p:cNvSpPr/>
          <p:nvPr/>
        </p:nvSpPr>
        <p:spPr>
          <a:xfrm>
            <a:off x="9476307" y="1126371"/>
            <a:ext cx="762634" cy="1025107"/>
          </a:xfrm>
          <a:custGeom>
            <a:avLst/>
            <a:gdLst/>
            <a:ahLst/>
            <a:cxnLst/>
            <a:rect l="l" t="t" r="r" b="b"/>
            <a:pathLst>
              <a:path w="762634" h="1025107">
                <a:moveTo>
                  <a:pt x="0" y="0"/>
                </a:moveTo>
                <a:lnTo>
                  <a:pt x="762633" y="0"/>
                </a:lnTo>
                <a:lnTo>
                  <a:pt x="762633" y="1025107"/>
                </a:lnTo>
                <a:lnTo>
                  <a:pt x="0" y="10251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10440755" y="1368988"/>
            <a:ext cx="5988595" cy="42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  <a:spcBef>
                <a:spcPct val="0"/>
              </a:spcBef>
            </a:pPr>
            <a:r>
              <a:rPr lang="en-US" sz="2321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Jabatan Bomba &amp; Penyelamat Malaysia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440755" y="1715954"/>
            <a:ext cx="6458176" cy="42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  <a:spcBef>
                <a:spcPct val="0"/>
              </a:spcBef>
            </a:pPr>
            <a:r>
              <a:rPr lang="en-US" sz="232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Bahagian Operasi Kebombaan &amp; Penyelamat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810976">
            <a:off x="-7645424" y="-4596103"/>
            <a:ext cx="9026634" cy="15170825"/>
            <a:chOff x="0" y="0"/>
            <a:chExt cx="2377385" cy="39956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77385" cy="3995608"/>
            </a:xfrm>
            <a:custGeom>
              <a:avLst/>
              <a:gdLst/>
              <a:ahLst/>
              <a:cxnLst/>
              <a:rect l="l" t="t" r="r" b="b"/>
              <a:pathLst>
                <a:path w="2377385" h="3995608">
                  <a:moveTo>
                    <a:pt x="0" y="0"/>
                  </a:moveTo>
                  <a:lnTo>
                    <a:pt x="2377385" y="0"/>
                  </a:lnTo>
                  <a:lnTo>
                    <a:pt x="2377385" y="3995608"/>
                  </a:lnTo>
                  <a:lnTo>
                    <a:pt x="0" y="3995608"/>
                  </a:ln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77385" cy="4033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 flipV="1">
            <a:off x="11613442" y="5898261"/>
            <a:ext cx="4026190" cy="508388"/>
          </a:xfrm>
          <a:custGeom>
            <a:avLst/>
            <a:gdLst/>
            <a:ahLst/>
            <a:cxnLst/>
            <a:rect l="l" t="t" r="r" b="b"/>
            <a:pathLst>
              <a:path w="4026190" h="508388">
                <a:moveTo>
                  <a:pt x="0" y="508388"/>
                </a:moveTo>
                <a:lnTo>
                  <a:pt x="4026189" y="508388"/>
                </a:lnTo>
                <a:lnTo>
                  <a:pt x="4026189" y="0"/>
                </a:lnTo>
                <a:lnTo>
                  <a:pt x="0" y="0"/>
                </a:lnTo>
                <a:lnTo>
                  <a:pt x="0" y="508388"/>
                </a:lnTo>
                <a:close/>
              </a:path>
            </a:pathLst>
          </a:custGeom>
          <a:blipFill>
            <a:blip r:embed="rId2"/>
            <a:stretch>
              <a:fillRect b="-21762"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1542995" y="5137302"/>
            <a:ext cx="8228260" cy="8241997"/>
          </a:xfrm>
          <a:custGeom>
            <a:avLst/>
            <a:gdLst/>
            <a:ahLst/>
            <a:cxnLst/>
            <a:rect l="l" t="t" r="r" b="b"/>
            <a:pathLst>
              <a:path w="8228260" h="8241997">
                <a:moveTo>
                  <a:pt x="8228260" y="0"/>
                </a:moveTo>
                <a:lnTo>
                  <a:pt x="0" y="0"/>
                </a:lnTo>
                <a:lnTo>
                  <a:pt x="0" y="8241996"/>
                </a:lnTo>
                <a:lnTo>
                  <a:pt x="8228260" y="8241996"/>
                </a:lnTo>
                <a:lnTo>
                  <a:pt x="822826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11193444" y="2631969"/>
            <a:ext cx="6065856" cy="0"/>
          </a:xfrm>
          <a:prstGeom prst="line">
            <a:avLst/>
          </a:prstGeom>
          <a:ln w="38100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10507046" y="2389171"/>
            <a:ext cx="476388" cy="409396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18724" y="0"/>
              <a:ext cx="775352" cy="698500"/>
            </a:xfrm>
            <a:custGeom>
              <a:avLst/>
              <a:gdLst/>
              <a:ahLst/>
              <a:cxnLst/>
              <a:rect l="l" t="t" r="r" b="b"/>
              <a:pathLst>
                <a:path w="775352" h="698500">
                  <a:moveTo>
                    <a:pt x="745040" y="433531"/>
                  </a:moveTo>
                  <a:lnTo>
                    <a:pt x="639912" y="614219"/>
                  </a:lnTo>
                  <a:cubicBezTo>
                    <a:pt x="609553" y="666399"/>
                    <a:pt x="553737" y="698500"/>
                    <a:pt x="493368" y="698500"/>
                  </a:cubicBezTo>
                  <a:lnTo>
                    <a:pt x="281984" y="698500"/>
                  </a:lnTo>
                  <a:cubicBezTo>
                    <a:pt x="221615" y="698500"/>
                    <a:pt x="165799" y="666399"/>
                    <a:pt x="135440" y="614219"/>
                  </a:cubicBezTo>
                  <a:lnTo>
                    <a:pt x="30312" y="433531"/>
                  </a:lnTo>
                  <a:cubicBezTo>
                    <a:pt x="0" y="381432"/>
                    <a:pt x="0" y="317068"/>
                    <a:pt x="30312" y="264969"/>
                  </a:cubicBezTo>
                  <a:lnTo>
                    <a:pt x="135440" y="84281"/>
                  </a:lnTo>
                  <a:cubicBezTo>
                    <a:pt x="165799" y="32101"/>
                    <a:pt x="221615" y="0"/>
                    <a:pt x="281984" y="0"/>
                  </a:cubicBezTo>
                  <a:lnTo>
                    <a:pt x="493368" y="0"/>
                  </a:lnTo>
                  <a:cubicBezTo>
                    <a:pt x="553737" y="0"/>
                    <a:pt x="609553" y="32101"/>
                    <a:pt x="639912" y="84281"/>
                  </a:cubicBezTo>
                  <a:lnTo>
                    <a:pt x="745040" y="264969"/>
                  </a:lnTo>
                  <a:cubicBezTo>
                    <a:pt x="775352" y="317068"/>
                    <a:pt x="775352" y="381432"/>
                    <a:pt x="745040" y="43353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852275" y="9559253"/>
            <a:ext cx="11520985" cy="1281162"/>
            <a:chOff x="0" y="0"/>
            <a:chExt cx="3034334" cy="337425"/>
          </a:xfrm>
        </p:grpSpPr>
        <p:sp>
          <p:nvSpPr>
            <p:cNvPr id="12" name="Freeform 12"/>
            <p:cNvSpPr/>
            <p:nvPr/>
          </p:nvSpPr>
          <p:spPr>
            <a:xfrm>
              <a:off x="9590" y="0"/>
              <a:ext cx="3015153" cy="337425"/>
            </a:xfrm>
            <a:custGeom>
              <a:avLst/>
              <a:gdLst/>
              <a:ahLst/>
              <a:cxnLst/>
              <a:rect l="l" t="t" r="r" b="b"/>
              <a:pathLst>
                <a:path w="3015153" h="337425">
                  <a:moveTo>
                    <a:pt x="217129" y="0"/>
                  </a:moveTo>
                  <a:lnTo>
                    <a:pt x="3001224" y="0"/>
                  </a:lnTo>
                  <a:cubicBezTo>
                    <a:pt x="3006016" y="0"/>
                    <a:pt x="3010438" y="2580"/>
                    <a:pt x="3012795" y="6752"/>
                  </a:cubicBezTo>
                  <a:cubicBezTo>
                    <a:pt x="3015153" y="10924"/>
                    <a:pt x="3015083" y="16043"/>
                    <a:pt x="3012610" y="20148"/>
                  </a:cubicBezTo>
                  <a:lnTo>
                    <a:pt x="2833677" y="317277"/>
                  </a:lnTo>
                  <a:cubicBezTo>
                    <a:pt x="2826148" y="329780"/>
                    <a:pt x="2812619" y="337425"/>
                    <a:pt x="2798024" y="337425"/>
                  </a:cubicBezTo>
                  <a:lnTo>
                    <a:pt x="13929" y="337425"/>
                  </a:lnTo>
                  <a:cubicBezTo>
                    <a:pt x="9137" y="337425"/>
                    <a:pt x="4716" y="334846"/>
                    <a:pt x="2358" y="330673"/>
                  </a:cubicBezTo>
                  <a:cubicBezTo>
                    <a:pt x="0" y="326501"/>
                    <a:pt x="71" y="321383"/>
                    <a:pt x="2543" y="317277"/>
                  </a:cubicBezTo>
                  <a:lnTo>
                    <a:pt x="181477" y="20148"/>
                  </a:lnTo>
                  <a:cubicBezTo>
                    <a:pt x="189006" y="7645"/>
                    <a:pt x="202534" y="0"/>
                    <a:pt x="2171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2831134" cy="37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81224" y="-1180588"/>
            <a:ext cx="4590041" cy="3944567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9393" y="0"/>
              <a:ext cx="794015" cy="698500"/>
            </a:xfrm>
            <a:custGeom>
              <a:avLst/>
              <a:gdLst/>
              <a:ahLst/>
              <a:cxnLst/>
              <a:rect l="l" t="t" r="r" b="b"/>
              <a:pathLst>
                <a:path w="794015" h="698500">
                  <a:moveTo>
                    <a:pt x="778809" y="391528"/>
                  </a:moveTo>
                  <a:lnTo>
                    <a:pt x="624805" y="656222"/>
                  </a:lnTo>
                  <a:cubicBezTo>
                    <a:pt x="609576" y="682397"/>
                    <a:pt x="581577" y="698500"/>
                    <a:pt x="551293" y="698500"/>
                  </a:cubicBezTo>
                  <a:lnTo>
                    <a:pt x="242721" y="698500"/>
                  </a:lnTo>
                  <a:cubicBezTo>
                    <a:pt x="212437" y="698500"/>
                    <a:pt x="184438" y="682397"/>
                    <a:pt x="169209" y="656222"/>
                  </a:cubicBezTo>
                  <a:lnTo>
                    <a:pt x="15205" y="391528"/>
                  </a:lnTo>
                  <a:cubicBezTo>
                    <a:pt x="0" y="365394"/>
                    <a:pt x="0" y="333106"/>
                    <a:pt x="15205" y="306972"/>
                  </a:cubicBezTo>
                  <a:lnTo>
                    <a:pt x="169209" y="42278"/>
                  </a:lnTo>
                  <a:cubicBezTo>
                    <a:pt x="184438" y="16103"/>
                    <a:pt x="212437" y="0"/>
                    <a:pt x="242721" y="0"/>
                  </a:cubicBezTo>
                  <a:lnTo>
                    <a:pt x="551293" y="0"/>
                  </a:lnTo>
                  <a:cubicBezTo>
                    <a:pt x="581577" y="0"/>
                    <a:pt x="609576" y="16103"/>
                    <a:pt x="624805" y="42278"/>
                  </a:cubicBezTo>
                  <a:lnTo>
                    <a:pt x="778809" y="306972"/>
                  </a:lnTo>
                  <a:cubicBezTo>
                    <a:pt x="794014" y="333106"/>
                    <a:pt x="794014" y="365394"/>
                    <a:pt x="778809" y="39152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983467" y="8579949"/>
            <a:ext cx="4590041" cy="3944567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9393" y="0"/>
              <a:ext cx="794015" cy="698500"/>
            </a:xfrm>
            <a:custGeom>
              <a:avLst/>
              <a:gdLst/>
              <a:ahLst/>
              <a:cxnLst/>
              <a:rect l="l" t="t" r="r" b="b"/>
              <a:pathLst>
                <a:path w="794015" h="698500">
                  <a:moveTo>
                    <a:pt x="778809" y="391528"/>
                  </a:moveTo>
                  <a:lnTo>
                    <a:pt x="624805" y="656222"/>
                  </a:lnTo>
                  <a:cubicBezTo>
                    <a:pt x="609576" y="682397"/>
                    <a:pt x="581577" y="698500"/>
                    <a:pt x="551293" y="698500"/>
                  </a:cubicBezTo>
                  <a:lnTo>
                    <a:pt x="242721" y="698500"/>
                  </a:lnTo>
                  <a:cubicBezTo>
                    <a:pt x="212437" y="698500"/>
                    <a:pt x="184438" y="682397"/>
                    <a:pt x="169209" y="656222"/>
                  </a:cubicBezTo>
                  <a:lnTo>
                    <a:pt x="15205" y="391528"/>
                  </a:lnTo>
                  <a:cubicBezTo>
                    <a:pt x="0" y="365394"/>
                    <a:pt x="0" y="333106"/>
                    <a:pt x="15205" y="306972"/>
                  </a:cubicBezTo>
                  <a:lnTo>
                    <a:pt x="169209" y="42278"/>
                  </a:lnTo>
                  <a:cubicBezTo>
                    <a:pt x="184438" y="16103"/>
                    <a:pt x="212437" y="0"/>
                    <a:pt x="242721" y="0"/>
                  </a:cubicBezTo>
                  <a:lnTo>
                    <a:pt x="551293" y="0"/>
                  </a:lnTo>
                  <a:cubicBezTo>
                    <a:pt x="581577" y="0"/>
                    <a:pt x="609576" y="16103"/>
                    <a:pt x="624805" y="42278"/>
                  </a:cubicBezTo>
                  <a:lnTo>
                    <a:pt x="778809" y="306972"/>
                  </a:lnTo>
                  <a:cubicBezTo>
                    <a:pt x="794014" y="333106"/>
                    <a:pt x="794014" y="365394"/>
                    <a:pt x="778809" y="39152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881449" y="1246176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985377" y="9223307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0" y="3580961"/>
            <a:ext cx="13391392" cy="5181530"/>
          </a:xfrm>
          <a:custGeom>
            <a:avLst/>
            <a:gdLst/>
            <a:ahLst/>
            <a:cxnLst/>
            <a:rect l="l" t="t" r="r" b="b"/>
            <a:pathLst>
              <a:path w="13391392" h="5181530">
                <a:moveTo>
                  <a:pt x="0" y="0"/>
                </a:moveTo>
                <a:lnTo>
                  <a:pt x="13391392" y="0"/>
                </a:lnTo>
                <a:lnTo>
                  <a:pt x="13391392" y="5181529"/>
                </a:lnTo>
                <a:lnTo>
                  <a:pt x="0" y="51815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63" t="-2192"/>
            </a:stretch>
          </a:blipFill>
        </p:spPr>
        <p:txBody>
          <a:bodyPr/>
          <a:lstStyle/>
          <a:p>
            <a:endParaRPr lang="en-MY" dirty="0"/>
          </a:p>
        </p:txBody>
      </p:sp>
      <p:grpSp>
        <p:nvGrpSpPr>
          <p:cNvPr id="23" name="Group 23"/>
          <p:cNvGrpSpPr/>
          <p:nvPr/>
        </p:nvGrpSpPr>
        <p:grpSpPr>
          <a:xfrm>
            <a:off x="13756575" y="4077143"/>
            <a:ext cx="4220198" cy="4088406"/>
            <a:chOff x="0" y="0"/>
            <a:chExt cx="744688" cy="72143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44688" cy="721432"/>
            </a:xfrm>
            <a:custGeom>
              <a:avLst/>
              <a:gdLst/>
              <a:ahLst/>
              <a:cxnLst/>
              <a:rect l="l" t="t" r="r" b="b"/>
              <a:pathLst>
                <a:path w="744688" h="721432">
                  <a:moveTo>
                    <a:pt x="47697" y="0"/>
                  </a:moveTo>
                  <a:lnTo>
                    <a:pt x="696991" y="0"/>
                  </a:lnTo>
                  <a:cubicBezTo>
                    <a:pt x="709641" y="0"/>
                    <a:pt x="721773" y="5025"/>
                    <a:pt x="730718" y="13970"/>
                  </a:cubicBezTo>
                  <a:cubicBezTo>
                    <a:pt x="739663" y="22915"/>
                    <a:pt x="744688" y="35047"/>
                    <a:pt x="744688" y="47697"/>
                  </a:cubicBezTo>
                  <a:lnTo>
                    <a:pt x="744688" y="673736"/>
                  </a:lnTo>
                  <a:cubicBezTo>
                    <a:pt x="744688" y="700078"/>
                    <a:pt x="723334" y="721432"/>
                    <a:pt x="696991" y="721432"/>
                  </a:cubicBezTo>
                  <a:lnTo>
                    <a:pt x="47697" y="721432"/>
                  </a:lnTo>
                  <a:cubicBezTo>
                    <a:pt x="35047" y="721432"/>
                    <a:pt x="22915" y="716407"/>
                    <a:pt x="13970" y="707462"/>
                  </a:cubicBezTo>
                  <a:cubicBezTo>
                    <a:pt x="5025" y="698518"/>
                    <a:pt x="0" y="686386"/>
                    <a:pt x="0" y="673736"/>
                  </a:cubicBezTo>
                  <a:lnTo>
                    <a:pt x="0" y="47697"/>
                  </a:lnTo>
                  <a:cubicBezTo>
                    <a:pt x="0" y="35047"/>
                    <a:pt x="5025" y="22915"/>
                    <a:pt x="13970" y="13970"/>
                  </a:cubicBezTo>
                  <a:cubicBezTo>
                    <a:pt x="22915" y="5025"/>
                    <a:pt x="35047" y="0"/>
                    <a:pt x="476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744688" cy="759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5106064" y="3485711"/>
            <a:ext cx="1521220" cy="1307299"/>
            <a:chOff x="0" y="0"/>
            <a:chExt cx="812800" cy="698500"/>
          </a:xfrm>
        </p:grpSpPr>
        <p:sp>
          <p:nvSpPr>
            <p:cNvPr id="27" name="Freeform 27"/>
            <p:cNvSpPr/>
            <p:nvPr/>
          </p:nvSpPr>
          <p:spPr>
            <a:xfrm>
              <a:off x="7818" y="0"/>
              <a:ext cx="797164" cy="698500"/>
            </a:xfrm>
            <a:custGeom>
              <a:avLst/>
              <a:gdLst/>
              <a:ahLst/>
              <a:cxnLst/>
              <a:rect l="l" t="t" r="r" b="b"/>
              <a:pathLst>
                <a:path w="797164" h="698500">
                  <a:moveTo>
                    <a:pt x="784507" y="384441"/>
                  </a:moveTo>
                  <a:lnTo>
                    <a:pt x="622257" y="663309"/>
                  </a:lnTo>
                  <a:cubicBezTo>
                    <a:pt x="609580" y="685096"/>
                    <a:pt x="586275" y="698500"/>
                    <a:pt x="561068" y="698500"/>
                  </a:cubicBezTo>
                  <a:lnTo>
                    <a:pt x="236096" y="698500"/>
                  </a:lnTo>
                  <a:cubicBezTo>
                    <a:pt x="210889" y="698500"/>
                    <a:pt x="187584" y="685096"/>
                    <a:pt x="174907" y="663309"/>
                  </a:cubicBezTo>
                  <a:lnTo>
                    <a:pt x="12657" y="384441"/>
                  </a:lnTo>
                  <a:cubicBezTo>
                    <a:pt x="0" y="362687"/>
                    <a:pt x="0" y="335813"/>
                    <a:pt x="12657" y="314059"/>
                  </a:cubicBezTo>
                  <a:lnTo>
                    <a:pt x="174907" y="35191"/>
                  </a:lnTo>
                  <a:cubicBezTo>
                    <a:pt x="187584" y="13404"/>
                    <a:pt x="210889" y="0"/>
                    <a:pt x="236096" y="0"/>
                  </a:cubicBezTo>
                  <a:lnTo>
                    <a:pt x="561068" y="0"/>
                  </a:lnTo>
                  <a:cubicBezTo>
                    <a:pt x="586275" y="0"/>
                    <a:pt x="609580" y="13404"/>
                    <a:pt x="622257" y="35191"/>
                  </a:cubicBezTo>
                  <a:lnTo>
                    <a:pt x="784507" y="314059"/>
                  </a:lnTo>
                  <a:cubicBezTo>
                    <a:pt x="797164" y="335813"/>
                    <a:pt x="797164" y="362687"/>
                    <a:pt x="784507" y="384441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gradFill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15483128" y="3724705"/>
            <a:ext cx="767094" cy="767094"/>
          </a:xfrm>
          <a:custGeom>
            <a:avLst/>
            <a:gdLst/>
            <a:ahLst/>
            <a:cxnLst/>
            <a:rect l="l" t="t" r="r" b="b"/>
            <a:pathLst>
              <a:path w="767094" h="767094">
                <a:moveTo>
                  <a:pt x="0" y="0"/>
                </a:moveTo>
                <a:lnTo>
                  <a:pt x="767094" y="0"/>
                </a:lnTo>
                <a:lnTo>
                  <a:pt x="767094" y="767094"/>
                </a:lnTo>
                <a:lnTo>
                  <a:pt x="0" y="767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2739555" y="5658371"/>
            <a:ext cx="1246525" cy="1299592"/>
          </a:xfrm>
          <a:custGeom>
            <a:avLst/>
            <a:gdLst/>
            <a:ahLst/>
            <a:cxnLst/>
            <a:rect l="l" t="t" r="r" b="b"/>
            <a:pathLst>
              <a:path w="1246525" h="1299592">
                <a:moveTo>
                  <a:pt x="0" y="0"/>
                </a:moveTo>
                <a:lnTo>
                  <a:pt x="1246525" y="0"/>
                </a:lnTo>
                <a:lnTo>
                  <a:pt x="1246525" y="1299592"/>
                </a:lnTo>
                <a:lnTo>
                  <a:pt x="0" y="12995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1328671" y="1071811"/>
            <a:ext cx="5930629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06"/>
              </a:lnSpc>
            </a:pPr>
            <a:r>
              <a:rPr lang="en-US" sz="5746" spc="976" dirty="0" err="1">
                <a:solidFill>
                  <a:srgbClr val="8564FB"/>
                </a:solidFill>
                <a:latin typeface="Telegraf Bold"/>
                <a:ea typeface="Telegraf Bold"/>
                <a:cs typeface="Telegraf Bold"/>
                <a:sym typeface="Telegraf Bold"/>
              </a:rPr>
              <a:t>Pelaksanaan</a:t>
            </a:r>
            <a:endParaRPr lang="en-US" sz="5746" spc="976" dirty="0">
              <a:solidFill>
                <a:srgbClr val="8564FB"/>
              </a:solidFill>
              <a:latin typeface="Telegraf Bold"/>
              <a:ea typeface="Telegraf Bold"/>
              <a:cs typeface="Telegraf Bold"/>
              <a:sym typeface="Telegraf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7233807" y="1741943"/>
            <a:ext cx="10025493" cy="1648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06"/>
              </a:lnSpc>
            </a:pPr>
            <a:r>
              <a:rPr lang="en-US" sz="5746" spc="-126" dirty="0">
                <a:solidFill>
                  <a:srgbClr val="8564FB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5746" spc="-126" dirty="0" err="1">
                <a:solidFill>
                  <a:srgbClr val="8564FB"/>
                </a:solidFill>
                <a:latin typeface="Telegraf"/>
                <a:ea typeface="Telegraf"/>
                <a:cs typeface="Telegraf"/>
                <a:sym typeface="Telegraf"/>
              </a:rPr>
              <a:t>Sistem</a:t>
            </a:r>
            <a:r>
              <a:rPr lang="en-US" sz="5746" spc="-126" dirty="0">
                <a:solidFill>
                  <a:srgbClr val="8564FB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5746" spc="-126" dirty="0" err="1">
                <a:solidFill>
                  <a:srgbClr val="8564FB"/>
                </a:solidFill>
                <a:latin typeface="Telegraf"/>
                <a:ea typeface="Telegraf"/>
                <a:cs typeface="Telegraf"/>
                <a:sym typeface="Telegraf"/>
              </a:rPr>
              <a:t>Saraan</a:t>
            </a:r>
            <a:r>
              <a:rPr lang="en-US" sz="5746" spc="-126" dirty="0">
                <a:solidFill>
                  <a:srgbClr val="8564FB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5746" spc="-126" dirty="0" err="1">
                <a:solidFill>
                  <a:srgbClr val="8564FB"/>
                </a:solidFill>
                <a:latin typeface="Telegraf"/>
                <a:ea typeface="Telegraf"/>
                <a:cs typeface="Telegraf"/>
                <a:sym typeface="Telegraf"/>
              </a:rPr>
              <a:t>Perkhidmatan</a:t>
            </a:r>
            <a:r>
              <a:rPr lang="en-US" sz="5746" spc="-126" dirty="0">
                <a:solidFill>
                  <a:srgbClr val="8564FB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5746" spc="-126" dirty="0" err="1">
                <a:solidFill>
                  <a:srgbClr val="8564FB"/>
                </a:solidFill>
                <a:latin typeface="Telegraf"/>
                <a:ea typeface="Telegraf"/>
                <a:cs typeface="Telegraf"/>
                <a:sym typeface="Telegraf"/>
              </a:rPr>
              <a:t>Awam</a:t>
            </a:r>
            <a:r>
              <a:rPr lang="en-US" sz="5746" spc="-126" dirty="0">
                <a:solidFill>
                  <a:srgbClr val="8564FB"/>
                </a:solidFill>
                <a:latin typeface="Telegraf"/>
                <a:ea typeface="Telegraf"/>
                <a:cs typeface="Telegraf"/>
                <a:sym typeface="Telegraf"/>
              </a:rPr>
              <a:t> (SSPA)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801124" y="202192"/>
            <a:ext cx="6458176" cy="826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49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PELAKSANAAN </a:t>
            </a:r>
          </a:p>
          <a:p>
            <a:pPr algn="r">
              <a:lnSpc>
                <a:spcPts val="3249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HARI REHAT MINGGUAN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756575" y="4864564"/>
            <a:ext cx="4220198" cy="3148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2"/>
              </a:lnSpc>
            </a:pPr>
            <a:r>
              <a:rPr lang="en-US" sz="3244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Sistem Saraan Perkhidmatan Awam (SSPA)</a:t>
            </a:r>
          </a:p>
          <a:p>
            <a:pPr algn="ctr">
              <a:lnSpc>
                <a:spcPts val="4152"/>
              </a:lnSpc>
            </a:pPr>
            <a:endParaRPr lang="en-US" sz="3244" b="1">
              <a:solidFill>
                <a:srgbClr val="000000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ctr">
              <a:lnSpc>
                <a:spcPts val="4152"/>
              </a:lnSpc>
            </a:pPr>
            <a:r>
              <a:rPr lang="en-US" sz="3244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Berkuatkuasa:</a:t>
            </a:r>
          </a:p>
          <a:p>
            <a:pPr algn="ctr">
              <a:lnSpc>
                <a:spcPts val="4152"/>
              </a:lnSpc>
            </a:pPr>
            <a:r>
              <a:rPr lang="en-US" sz="3244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1 Disember 2024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810976">
            <a:off x="-7645424" y="-4596103"/>
            <a:ext cx="9026634" cy="15170825"/>
            <a:chOff x="0" y="0"/>
            <a:chExt cx="2377385" cy="39956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77385" cy="3995608"/>
            </a:xfrm>
            <a:custGeom>
              <a:avLst/>
              <a:gdLst/>
              <a:ahLst/>
              <a:cxnLst/>
              <a:rect l="l" t="t" r="r" b="b"/>
              <a:pathLst>
                <a:path w="2377385" h="3995608">
                  <a:moveTo>
                    <a:pt x="0" y="0"/>
                  </a:moveTo>
                  <a:lnTo>
                    <a:pt x="2377385" y="0"/>
                  </a:lnTo>
                  <a:lnTo>
                    <a:pt x="2377385" y="3995608"/>
                  </a:lnTo>
                  <a:lnTo>
                    <a:pt x="0" y="3995608"/>
                  </a:ln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77385" cy="4033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 flipV="1">
            <a:off x="-1612055" y="5006419"/>
            <a:ext cx="4026190" cy="508388"/>
          </a:xfrm>
          <a:custGeom>
            <a:avLst/>
            <a:gdLst/>
            <a:ahLst/>
            <a:cxnLst/>
            <a:rect l="l" t="t" r="r" b="b"/>
            <a:pathLst>
              <a:path w="4026190" h="508388">
                <a:moveTo>
                  <a:pt x="0" y="508388"/>
                </a:moveTo>
                <a:lnTo>
                  <a:pt x="4026190" y="508388"/>
                </a:lnTo>
                <a:lnTo>
                  <a:pt x="4026190" y="0"/>
                </a:lnTo>
                <a:lnTo>
                  <a:pt x="0" y="0"/>
                </a:lnTo>
                <a:lnTo>
                  <a:pt x="0" y="508388"/>
                </a:lnTo>
                <a:close/>
              </a:path>
            </a:pathLst>
          </a:custGeom>
          <a:blipFill>
            <a:blip r:embed="rId2"/>
            <a:stretch>
              <a:fillRect b="-21762"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1542995" y="5137302"/>
            <a:ext cx="8228260" cy="8241997"/>
          </a:xfrm>
          <a:custGeom>
            <a:avLst/>
            <a:gdLst/>
            <a:ahLst/>
            <a:cxnLst/>
            <a:rect l="l" t="t" r="r" b="b"/>
            <a:pathLst>
              <a:path w="8228260" h="8241997">
                <a:moveTo>
                  <a:pt x="8228260" y="0"/>
                </a:moveTo>
                <a:lnTo>
                  <a:pt x="0" y="0"/>
                </a:lnTo>
                <a:lnTo>
                  <a:pt x="0" y="8241996"/>
                </a:lnTo>
                <a:lnTo>
                  <a:pt x="8228260" y="8241996"/>
                </a:lnTo>
                <a:lnTo>
                  <a:pt x="822826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11193444" y="2631969"/>
            <a:ext cx="6065856" cy="0"/>
          </a:xfrm>
          <a:prstGeom prst="line">
            <a:avLst/>
          </a:prstGeom>
          <a:ln w="38100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10507046" y="2389171"/>
            <a:ext cx="476388" cy="409396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18724" y="0"/>
              <a:ext cx="775352" cy="698500"/>
            </a:xfrm>
            <a:custGeom>
              <a:avLst/>
              <a:gdLst/>
              <a:ahLst/>
              <a:cxnLst/>
              <a:rect l="l" t="t" r="r" b="b"/>
              <a:pathLst>
                <a:path w="775352" h="698500">
                  <a:moveTo>
                    <a:pt x="745040" y="433531"/>
                  </a:moveTo>
                  <a:lnTo>
                    <a:pt x="639912" y="614219"/>
                  </a:lnTo>
                  <a:cubicBezTo>
                    <a:pt x="609553" y="666399"/>
                    <a:pt x="553737" y="698500"/>
                    <a:pt x="493368" y="698500"/>
                  </a:cubicBezTo>
                  <a:lnTo>
                    <a:pt x="281984" y="698500"/>
                  </a:lnTo>
                  <a:cubicBezTo>
                    <a:pt x="221615" y="698500"/>
                    <a:pt x="165799" y="666399"/>
                    <a:pt x="135440" y="614219"/>
                  </a:cubicBezTo>
                  <a:lnTo>
                    <a:pt x="30312" y="433531"/>
                  </a:lnTo>
                  <a:cubicBezTo>
                    <a:pt x="0" y="381432"/>
                    <a:pt x="0" y="317068"/>
                    <a:pt x="30312" y="264969"/>
                  </a:cubicBezTo>
                  <a:lnTo>
                    <a:pt x="135440" y="84281"/>
                  </a:lnTo>
                  <a:cubicBezTo>
                    <a:pt x="165799" y="32101"/>
                    <a:pt x="221615" y="0"/>
                    <a:pt x="281984" y="0"/>
                  </a:cubicBezTo>
                  <a:lnTo>
                    <a:pt x="493368" y="0"/>
                  </a:lnTo>
                  <a:cubicBezTo>
                    <a:pt x="553737" y="0"/>
                    <a:pt x="609553" y="32101"/>
                    <a:pt x="639912" y="84281"/>
                  </a:cubicBezTo>
                  <a:lnTo>
                    <a:pt x="745040" y="264969"/>
                  </a:lnTo>
                  <a:cubicBezTo>
                    <a:pt x="775352" y="317068"/>
                    <a:pt x="775352" y="381432"/>
                    <a:pt x="745040" y="43353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781224" y="-1180588"/>
            <a:ext cx="4590041" cy="3944567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9393" y="0"/>
              <a:ext cx="794015" cy="698500"/>
            </a:xfrm>
            <a:custGeom>
              <a:avLst/>
              <a:gdLst/>
              <a:ahLst/>
              <a:cxnLst/>
              <a:rect l="l" t="t" r="r" b="b"/>
              <a:pathLst>
                <a:path w="794015" h="698500">
                  <a:moveTo>
                    <a:pt x="778809" y="391528"/>
                  </a:moveTo>
                  <a:lnTo>
                    <a:pt x="624805" y="656222"/>
                  </a:lnTo>
                  <a:cubicBezTo>
                    <a:pt x="609576" y="682397"/>
                    <a:pt x="581577" y="698500"/>
                    <a:pt x="551293" y="698500"/>
                  </a:cubicBezTo>
                  <a:lnTo>
                    <a:pt x="242721" y="698500"/>
                  </a:lnTo>
                  <a:cubicBezTo>
                    <a:pt x="212437" y="698500"/>
                    <a:pt x="184438" y="682397"/>
                    <a:pt x="169209" y="656222"/>
                  </a:cubicBezTo>
                  <a:lnTo>
                    <a:pt x="15205" y="391528"/>
                  </a:lnTo>
                  <a:cubicBezTo>
                    <a:pt x="0" y="365394"/>
                    <a:pt x="0" y="333106"/>
                    <a:pt x="15205" y="306972"/>
                  </a:cubicBezTo>
                  <a:lnTo>
                    <a:pt x="169209" y="42278"/>
                  </a:lnTo>
                  <a:cubicBezTo>
                    <a:pt x="184438" y="16103"/>
                    <a:pt x="212437" y="0"/>
                    <a:pt x="242721" y="0"/>
                  </a:cubicBezTo>
                  <a:lnTo>
                    <a:pt x="551293" y="0"/>
                  </a:lnTo>
                  <a:cubicBezTo>
                    <a:pt x="581577" y="0"/>
                    <a:pt x="609576" y="16103"/>
                    <a:pt x="624805" y="42278"/>
                  </a:cubicBezTo>
                  <a:lnTo>
                    <a:pt x="778809" y="306972"/>
                  </a:lnTo>
                  <a:cubicBezTo>
                    <a:pt x="794014" y="333106"/>
                    <a:pt x="794014" y="365394"/>
                    <a:pt x="778809" y="39152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983467" y="8579949"/>
            <a:ext cx="4590041" cy="3944567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9393" y="0"/>
              <a:ext cx="794015" cy="698500"/>
            </a:xfrm>
            <a:custGeom>
              <a:avLst/>
              <a:gdLst/>
              <a:ahLst/>
              <a:cxnLst/>
              <a:rect l="l" t="t" r="r" b="b"/>
              <a:pathLst>
                <a:path w="794015" h="698500">
                  <a:moveTo>
                    <a:pt x="778809" y="391528"/>
                  </a:moveTo>
                  <a:lnTo>
                    <a:pt x="624805" y="656222"/>
                  </a:lnTo>
                  <a:cubicBezTo>
                    <a:pt x="609576" y="682397"/>
                    <a:pt x="581577" y="698500"/>
                    <a:pt x="551293" y="698500"/>
                  </a:cubicBezTo>
                  <a:lnTo>
                    <a:pt x="242721" y="698500"/>
                  </a:lnTo>
                  <a:cubicBezTo>
                    <a:pt x="212437" y="698500"/>
                    <a:pt x="184438" y="682397"/>
                    <a:pt x="169209" y="656222"/>
                  </a:cubicBezTo>
                  <a:lnTo>
                    <a:pt x="15205" y="391528"/>
                  </a:lnTo>
                  <a:cubicBezTo>
                    <a:pt x="0" y="365394"/>
                    <a:pt x="0" y="333106"/>
                    <a:pt x="15205" y="306972"/>
                  </a:cubicBezTo>
                  <a:lnTo>
                    <a:pt x="169209" y="42278"/>
                  </a:lnTo>
                  <a:cubicBezTo>
                    <a:pt x="184438" y="16103"/>
                    <a:pt x="212437" y="0"/>
                    <a:pt x="242721" y="0"/>
                  </a:cubicBezTo>
                  <a:lnTo>
                    <a:pt x="551293" y="0"/>
                  </a:lnTo>
                  <a:cubicBezTo>
                    <a:pt x="581577" y="0"/>
                    <a:pt x="609576" y="16103"/>
                    <a:pt x="624805" y="42278"/>
                  </a:cubicBezTo>
                  <a:lnTo>
                    <a:pt x="778809" y="306972"/>
                  </a:lnTo>
                  <a:cubicBezTo>
                    <a:pt x="794014" y="333106"/>
                    <a:pt x="794014" y="365394"/>
                    <a:pt x="778809" y="39152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881449" y="1246176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985377" y="9223307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531079" y="3185302"/>
            <a:ext cx="4220198" cy="4088406"/>
            <a:chOff x="0" y="0"/>
            <a:chExt cx="744688" cy="72143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44688" cy="721432"/>
            </a:xfrm>
            <a:custGeom>
              <a:avLst/>
              <a:gdLst/>
              <a:ahLst/>
              <a:cxnLst/>
              <a:rect l="l" t="t" r="r" b="b"/>
              <a:pathLst>
                <a:path w="744688" h="721432">
                  <a:moveTo>
                    <a:pt x="47697" y="0"/>
                  </a:moveTo>
                  <a:lnTo>
                    <a:pt x="696991" y="0"/>
                  </a:lnTo>
                  <a:cubicBezTo>
                    <a:pt x="709641" y="0"/>
                    <a:pt x="721773" y="5025"/>
                    <a:pt x="730718" y="13970"/>
                  </a:cubicBezTo>
                  <a:cubicBezTo>
                    <a:pt x="739663" y="22915"/>
                    <a:pt x="744688" y="35047"/>
                    <a:pt x="744688" y="47697"/>
                  </a:cubicBezTo>
                  <a:lnTo>
                    <a:pt x="744688" y="673736"/>
                  </a:lnTo>
                  <a:cubicBezTo>
                    <a:pt x="744688" y="700078"/>
                    <a:pt x="723334" y="721432"/>
                    <a:pt x="696991" y="721432"/>
                  </a:cubicBezTo>
                  <a:lnTo>
                    <a:pt x="47697" y="721432"/>
                  </a:lnTo>
                  <a:cubicBezTo>
                    <a:pt x="35047" y="721432"/>
                    <a:pt x="22915" y="716407"/>
                    <a:pt x="13970" y="707462"/>
                  </a:cubicBezTo>
                  <a:cubicBezTo>
                    <a:pt x="5025" y="698518"/>
                    <a:pt x="0" y="686386"/>
                    <a:pt x="0" y="673736"/>
                  </a:cubicBezTo>
                  <a:lnTo>
                    <a:pt x="0" y="47697"/>
                  </a:lnTo>
                  <a:cubicBezTo>
                    <a:pt x="0" y="35047"/>
                    <a:pt x="5025" y="22915"/>
                    <a:pt x="13970" y="13970"/>
                  </a:cubicBezTo>
                  <a:cubicBezTo>
                    <a:pt x="22915" y="5025"/>
                    <a:pt x="35047" y="0"/>
                    <a:pt x="476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744688" cy="759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880568" y="2593869"/>
            <a:ext cx="1521220" cy="1307299"/>
            <a:chOff x="0" y="0"/>
            <a:chExt cx="812800" cy="698500"/>
          </a:xfrm>
        </p:grpSpPr>
        <p:sp>
          <p:nvSpPr>
            <p:cNvPr id="23" name="Freeform 23"/>
            <p:cNvSpPr/>
            <p:nvPr/>
          </p:nvSpPr>
          <p:spPr>
            <a:xfrm>
              <a:off x="7818" y="0"/>
              <a:ext cx="797164" cy="698500"/>
            </a:xfrm>
            <a:custGeom>
              <a:avLst/>
              <a:gdLst/>
              <a:ahLst/>
              <a:cxnLst/>
              <a:rect l="l" t="t" r="r" b="b"/>
              <a:pathLst>
                <a:path w="797164" h="698500">
                  <a:moveTo>
                    <a:pt x="784507" y="384441"/>
                  </a:moveTo>
                  <a:lnTo>
                    <a:pt x="622257" y="663309"/>
                  </a:lnTo>
                  <a:cubicBezTo>
                    <a:pt x="609580" y="685096"/>
                    <a:pt x="586275" y="698500"/>
                    <a:pt x="561068" y="698500"/>
                  </a:cubicBezTo>
                  <a:lnTo>
                    <a:pt x="236096" y="698500"/>
                  </a:lnTo>
                  <a:cubicBezTo>
                    <a:pt x="210889" y="698500"/>
                    <a:pt x="187584" y="685096"/>
                    <a:pt x="174907" y="663309"/>
                  </a:cubicBezTo>
                  <a:lnTo>
                    <a:pt x="12657" y="384441"/>
                  </a:lnTo>
                  <a:cubicBezTo>
                    <a:pt x="0" y="362687"/>
                    <a:pt x="0" y="335813"/>
                    <a:pt x="12657" y="314059"/>
                  </a:cubicBezTo>
                  <a:lnTo>
                    <a:pt x="174907" y="35191"/>
                  </a:lnTo>
                  <a:cubicBezTo>
                    <a:pt x="187584" y="13404"/>
                    <a:pt x="210889" y="0"/>
                    <a:pt x="236096" y="0"/>
                  </a:cubicBezTo>
                  <a:lnTo>
                    <a:pt x="561068" y="0"/>
                  </a:lnTo>
                  <a:cubicBezTo>
                    <a:pt x="586275" y="0"/>
                    <a:pt x="609580" y="13404"/>
                    <a:pt x="622257" y="35191"/>
                  </a:cubicBezTo>
                  <a:lnTo>
                    <a:pt x="784507" y="314059"/>
                  </a:lnTo>
                  <a:cubicBezTo>
                    <a:pt x="797164" y="335813"/>
                    <a:pt x="797164" y="362687"/>
                    <a:pt x="784507" y="384441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gradFill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2257631" y="2832863"/>
            <a:ext cx="767094" cy="767094"/>
          </a:xfrm>
          <a:custGeom>
            <a:avLst/>
            <a:gdLst/>
            <a:ahLst/>
            <a:cxnLst/>
            <a:rect l="l" t="t" r="r" b="b"/>
            <a:pathLst>
              <a:path w="767094" h="767094">
                <a:moveTo>
                  <a:pt x="0" y="0"/>
                </a:moveTo>
                <a:lnTo>
                  <a:pt x="767094" y="0"/>
                </a:lnTo>
                <a:lnTo>
                  <a:pt x="767094" y="767094"/>
                </a:lnTo>
                <a:lnTo>
                  <a:pt x="0" y="7670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5400000" flipV="1">
            <a:off x="4906312" y="5371344"/>
            <a:ext cx="4026190" cy="508388"/>
          </a:xfrm>
          <a:custGeom>
            <a:avLst/>
            <a:gdLst/>
            <a:ahLst/>
            <a:cxnLst/>
            <a:rect l="l" t="t" r="r" b="b"/>
            <a:pathLst>
              <a:path w="4026190" h="508388">
                <a:moveTo>
                  <a:pt x="0" y="508388"/>
                </a:moveTo>
                <a:lnTo>
                  <a:pt x="4026190" y="508388"/>
                </a:lnTo>
                <a:lnTo>
                  <a:pt x="4026190" y="0"/>
                </a:lnTo>
                <a:lnTo>
                  <a:pt x="0" y="0"/>
                </a:lnTo>
                <a:lnTo>
                  <a:pt x="0" y="508388"/>
                </a:lnTo>
                <a:close/>
              </a:path>
            </a:pathLst>
          </a:custGeom>
          <a:blipFill>
            <a:blip r:embed="rId2"/>
            <a:stretch>
              <a:fillRect b="-21762"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7049446" y="3550226"/>
            <a:ext cx="4220198" cy="4088406"/>
            <a:chOff x="0" y="0"/>
            <a:chExt cx="744688" cy="72143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744688" cy="721432"/>
            </a:xfrm>
            <a:custGeom>
              <a:avLst/>
              <a:gdLst/>
              <a:ahLst/>
              <a:cxnLst/>
              <a:rect l="l" t="t" r="r" b="b"/>
              <a:pathLst>
                <a:path w="744688" h="721432">
                  <a:moveTo>
                    <a:pt x="47697" y="0"/>
                  </a:moveTo>
                  <a:lnTo>
                    <a:pt x="696991" y="0"/>
                  </a:lnTo>
                  <a:cubicBezTo>
                    <a:pt x="709641" y="0"/>
                    <a:pt x="721773" y="5025"/>
                    <a:pt x="730718" y="13970"/>
                  </a:cubicBezTo>
                  <a:cubicBezTo>
                    <a:pt x="739663" y="22915"/>
                    <a:pt x="744688" y="35047"/>
                    <a:pt x="744688" y="47697"/>
                  </a:cubicBezTo>
                  <a:lnTo>
                    <a:pt x="744688" y="673736"/>
                  </a:lnTo>
                  <a:cubicBezTo>
                    <a:pt x="744688" y="700078"/>
                    <a:pt x="723334" y="721432"/>
                    <a:pt x="696991" y="721432"/>
                  </a:cubicBezTo>
                  <a:lnTo>
                    <a:pt x="47697" y="721432"/>
                  </a:lnTo>
                  <a:cubicBezTo>
                    <a:pt x="35047" y="721432"/>
                    <a:pt x="22915" y="716407"/>
                    <a:pt x="13970" y="707462"/>
                  </a:cubicBezTo>
                  <a:cubicBezTo>
                    <a:pt x="5025" y="698518"/>
                    <a:pt x="0" y="686386"/>
                    <a:pt x="0" y="673736"/>
                  </a:cubicBezTo>
                  <a:lnTo>
                    <a:pt x="0" y="47697"/>
                  </a:lnTo>
                  <a:cubicBezTo>
                    <a:pt x="0" y="35047"/>
                    <a:pt x="5025" y="22915"/>
                    <a:pt x="13970" y="13970"/>
                  </a:cubicBezTo>
                  <a:cubicBezTo>
                    <a:pt x="22915" y="5025"/>
                    <a:pt x="35047" y="0"/>
                    <a:pt x="476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744688" cy="759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398935" y="2958794"/>
            <a:ext cx="1521220" cy="1307299"/>
            <a:chOff x="0" y="0"/>
            <a:chExt cx="812800" cy="698500"/>
          </a:xfrm>
        </p:grpSpPr>
        <p:sp>
          <p:nvSpPr>
            <p:cNvPr id="31" name="Freeform 31"/>
            <p:cNvSpPr/>
            <p:nvPr/>
          </p:nvSpPr>
          <p:spPr>
            <a:xfrm>
              <a:off x="7818" y="0"/>
              <a:ext cx="797164" cy="698500"/>
            </a:xfrm>
            <a:custGeom>
              <a:avLst/>
              <a:gdLst/>
              <a:ahLst/>
              <a:cxnLst/>
              <a:rect l="l" t="t" r="r" b="b"/>
              <a:pathLst>
                <a:path w="797164" h="698500">
                  <a:moveTo>
                    <a:pt x="784507" y="384441"/>
                  </a:moveTo>
                  <a:lnTo>
                    <a:pt x="622257" y="663309"/>
                  </a:lnTo>
                  <a:cubicBezTo>
                    <a:pt x="609580" y="685096"/>
                    <a:pt x="586275" y="698500"/>
                    <a:pt x="561068" y="698500"/>
                  </a:cubicBezTo>
                  <a:lnTo>
                    <a:pt x="236096" y="698500"/>
                  </a:lnTo>
                  <a:cubicBezTo>
                    <a:pt x="210889" y="698500"/>
                    <a:pt x="187584" y="685096"/>
                    <a:pt x="174907" y="663309"/>
                  </a:cubicBezTo>
                  <a:lnTo>
                    <a:pt x="12657" y="384441"/>
                  </a:lnTo>
                  <a:cubicBezTo>
                    <a:pt x="0" y="362687"/>
                    <a:pt x="0" y="335813"/>
                    <a:pt x="12657" y="314059"/>
                  </a:cubicBezTo>
                  <a:lnTo>
                    <a:pt x="174907" y="35191"/>
                  </a:lnTo>
                  <a:cubicBezTo>
                    <a:pt x="187584" y="13404"/>
                    <a:pt x="210889" y="0"/>
                    <a:pt x="236096" y="0"/>
                  </a:cubicBezTo>
                  <a:lnTo>
                    <a:pt x="561068" y="0"/>
                  </a:lnTo>
                  <a:cubicBezTo>
                    <a:pt x="586275" y="0"/>
                    <a:pt x="609580" y="13404"/>
                    <a:pt x="622257" y="35191"/>
                  </a:cubicBezTo>
                  <a:lnTo>
                    <a:pt x="784507" y="314059"/>
                  </a:lnTo>
                  <a:cubicBezTo>
                    <a:pt x="797164" y="335813"/>
                    <a:pt x="797164" y="362687"/>
                    <a:pt x="784507" y="384441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gradFill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8775998" y="3197788"/>
            <a:ext cx="767094" cy="767094"/>
          </a:xfrm>
          <a:custGeom>
            <a:avLst/>
            <a:gdLst/>
            <a:ahLst/>
            <a:cxnLst/>
            <a:rect l="l" t="t" r="r" b="b"/>
            <a:pathLst>
              <a:path w="767094" h="767094">
                <a:moveTo>
                  <a:pt x="0" y="0"/>
                </a:moveTo>
                <a:lnTo>
                  <a:pt x="767094" y="0"/>
                </a:lnTo>
                <a:lnTo>
                  <a:pt x="767094" y="767094"/>
                </a:lnTo>
                <a:lnTo>
                  <a:pt x="0" y="7670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-5400000" flipV="1">
            <a:off x="10158830" y="6116100"/>
            <a:ext cx="6598069" cy="833141"/>
          </a:xfrm>
          <a:custGeom>
            <a:avLst/>
            <a:gdLst/>
            <a:ahLst/>
            <a:cxnLst/>
            <a:rect l="l" t="t" r="r" b="b"/>
            <a:pathLst>
              <a:path w="6598069" h="833141">
                <a:moveTo>
                  <a:pt x="0" y="833141"/>
                </a:moveTo>
                <a:lnTo>
                  <a:pt x="6598069" y="833141"/>
                </a:lnTo>
                <a:lnTo>
                  <a:pt x="6598069" y="0"/>
                </a:lnTo>
                <a:lnTo>
                  <a:pt x="0" y="0"/>
                </a:lnTo>
                <a:lnTo>
                  <a:pt x="0" y="833141"/>
                </a:lnTo>
                <a:close/>
              </a:path>
            </a:pathLst>
          </a:custGeom>
          <a:blipFill>
            <a:blip r:embed="rId2"/>
            <a:stretch>
              <a:fillRect b="-21762"/>
            </a:stretch>
          </a:blipFill>
        </p:spPr>
      </p:sp>
      <p:grpSp>
        <p:nvGrpSpPr>
          <p:cNvPr id="35" name="Group 35"/>
          <p:cNvGrpSpPr/>
          <p:nvPr/>
        </p:nvGrpSpPr>
        <p:grpSpPr>
          <a:xfrm>
            <a:off x="13537500" y="3390000"/>
            <a:ext cx="4220198" cy="6629358"/>
            <a:chOff x="0" y="0"/>
            <a:chExt cx="744688" cy="1169804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744688" cy="1169804"/>
            </a:xfrm>
            <a:custGeom>
              <a:avLst/>
              <a:gdLst/>
              <a:ahLst/>
              <a:cxnLst/>
              <a:rect l="l" t="t" r="r" b="b"/>
              <a:pathLst>
                <a:path w="744688" h="1169804">
                  <a:moveTo>
                    <a:pt x="47697" y="0"/>
                  </a:moveTo>
                  <a:lnTo>
                    <a:pt x="696991" y="0"/>
                  </a:lnTo>
                  <a:cubicBezTo>
                    <a:pt x="709641" y="0"/>
                    <a:pt x="721773" y="5025"/>
                    <a:pt x="730718" y="13970"/>
                  </a:cubicBezTo>
                  <a:cubicBezTo>
                    <a:pt x="739663" y="22915"/>
                    <a:pt x="744688" y="35047"/>
                    <a:pt x="744688" y="47697"/>
                  </a:cubicBezTo>
                  <a:lnTo>
                    <a:pt x="744688" y="1122107"/>
                  </a:lnTo>
                  <a:cubicBezTo>
                    <a:pt x="744688" y="1134757"/>
                    <a:pt x="739663" y="1146889"/>
                    <a:pt x="730718" y="1155834"/>
                  </a:cubicBezTo>
                  <a:cubicBezTo>
                    <a:pt x="721773" y="1164779"/>
                    <a:pt x="709641" y="1169804"/>
                    <a:pt x="696991" y="1169804"/>
                  </a:cubicBezTo>
                  <a:lnTo>
                    <a:pt x="47697" y="1169804"/>
                  </a:lnTo>
                  <a:cubicBezTo>
                    <a:pt x="35047" y="1169804"/>
                    <a:pt x="22915" y="1164779"/>
                    <a:pt x="13970" y="1155834"/>
                  </a:cubicBezTo>
                  <a:cubicBezTo>
                    <a:pt x="5025" y="1146889"/>
                    <a:pt x="0" y="1134757"/>
                    <a:pt x="0" y="1122107"/>
                  </a:cubicBezTo>
                  <a:lnTo>
                    <a:pt x="0" y="47697"/>
                  </a:lnTo>
                  <a:cubicBezTo>
                    <a:pt x="0" y="35047"/>
                    <a:pt x="5025" y="22915"/>
                    <a:pt x="13970" y="13970"/>
                  </a:cubicBezTo>
                  <a:cubicBezTo>
                    <a:pt x="22915" y="5025"/>
                    <a:pt x="35047" y="0"/>
                    <a:pt x="476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744688" cy="1207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4886989" y="2798567"/>
            <a:ext cx="1521220" cy="1307299"/>
            <a:chOff x="0" y="0"/>
            <a:chExt cx="812800" cy="698500"/>
          </a:xfrm>
        </p:grpSpPr>
        <p:sp>
          <p:nvSpPr>
            <p:cNvPr id="39" name="Freeform 39"/>
            <p:cNvSpPr/>
            <p:nvPr/>
          </p:nvSpPr>
          <p:spPr>
            <a:xfrm>
              <a:off x="7818" y="0"/>
              <a:ext cx="797164" cy="698500"/>
            </a:xfrm>
            <a:custGeom>
              <a:avLst/>
              <a:gdLst/>
              <a:ahLst/>
              <a:cxnLst/>
              <a:rect l="l" t="t" r="r" b="b"/>
              <a:pathLst>
                <a:path w="797164" h="698500">
                  <a:moveTo>
                    <a:pt x="784507" y="384441"/>
                  </a:moveTo>
                  <a:lnTo>
                    <a:pt x="622257" y="663309"/>
                  </a:lnTo>
                  <a:cubicBezTo>
                    <a:pt x="609580" y="685096"/>
                    <a:pt x="586275" y="698500"/>
                    <a:pt x="561068" y="698500"/>
                  </a:cubicBezTo>
                  <a:lnTo>
                    <a:pt x="236096" y="698500"/>
                  </a:lnTo>
                  <a:cubicBezTo>
                    <a:pt x="210889" y="698500"/>
                    <a:pt x="187584" y="685096"/>
                    <a:pt x="174907" y="663309"/>
                  </a:cubicBezTo>
                  <a:lnTo>
                    <a:pt x="12657" y="384441"/>
                  </a:lnTo>
                  <a:cubicBezTo>
                    <a:pt x="0" y="362687"/>
                    <a:pt x="0" y="335813"/>
                    <a:pt x="12657" y="314059"/>
                  </a:cubicBezTo>
                  <a:lnTo>
                    <a:pt x="174907" y="35191"/>
                  </a:lnTo>
                  <a:cubicBezTo>
                    <a:pt x="187584" y="13404"/>
                    <a:pt x="210889" y="0"/>
                    <a:pt x="236096" y="0"/>
                  </a:cubicBezTo>
                  <a:lnTo>
                    <a:pt x="561068" y="0"/>
                  </a:lnTo>
                  <a:cubicBezTo>
                    <a:pt x="586275" y="0"/>
                    <a:pt x="609580" y="13404"/>
                    <a:pt x="622257" y="35191"/>
                  </a:cubicBezTo>
                  <a:lnTo>
                    <a:pt x="784507" y="314059"/>
                  </a:lnTo>
                  <a:cubicBezTo>
                    <a:pt x="797164" y="335813"/>
                    <a:pt x="797164" y="362687"/>
                    <a:pt x="784507" y="384441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gradFill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1" name="Freeform 41"/>
          <p:cNvSpPr/>
          <p:nvPr/>
        </p:nvSpPr>
        <p:spPr>
          <a:xfrm>
            <a:off x="15264053" y="3037561"/>
            <a:ext cx="767094" cy="767094"/>
          </a:xfrm>
          <a:custGeom>
            <a:avLst/>
            <a:gdLst/>
            <a:ahLst/>
            <a:cxnLst/>
            <a:rect l="l" t="t" r="r" b="b"/>
            <a:pathLst>
              <a:path w="767094" h="767094">
                <a:moveTo>
                  <a:pt x="0" y="0"/>
                </a:moveTo>
                <a:lnTo>
                  <a:pt x="767094" y="0"/>
                </a:lnTo>
                <a:lnTo>
                  <a:pt x="767094" y="767094"/>
                </a:lnTo>
                <a:lnTo>
                  <a:pt x="0" y="7670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5012405" y="7694552"/>
            <a:ext cx="5855394" cy="2543382"/>
          </a:xfrm>
          <a:custGeom>
            <a:avLst/>
            <a:gdLst/>
            <a:ahLst/>
            <a:cxnLst/>
            <a:rect l="l" t="t" r="r" b="b"/>
            <a:pathLst>
              <a:path w="5855394" h="2543382">
                <a:moveTo>
                  <a:pt x="0" y="0"/>
                </a:moveTo>
                <a:lnTo>
                  <a:pt x="5855394" y="0"/>
                </a:lnTo>
                <a:lnTo>
                  <a:pt x="5855394" y="2543382"/>
                </a:lnTo>
                <a:lnTo>
                  <a:pt x="0" y="25433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665" t="-14623" r="-12821" b="-18079"/>
            </a:stretch>
          </a:blipFill>
        </p:spPr>
      </p:sp>
      <p:sp>
        <p:nvSpPr>
          <p:cNvPr id="43" name="TextBox 43"/>
          <p:cNvSpPr txBox="1"/>
          <p:nvPr/>
        </p:nvSpPr>
        <p:spPr>
          <a:xfrm>
            <a:off x="5765725" y="387069"/>
            <a:ext cx="11493575" cy="86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06"/>
              </a:lnSpc>
            </a:pPr>
            <a:r>
              <a:rPr lang="en-US" sz="5746" b="1" spc="976">
                <a:solidFill>
                  <a:srgbClr val="8564FB"/>
                </a:solidFill>
                <a:latin typeface="Telegraf Bold"/>
                <a:ea typeface="Telegraf Bold"/>
                <a:cs typeface="Telegraf Bold"/>
                <a:sym typeface="Telegraf Bold"/>
              </a:rPr>
              <a:t>Rentetan Pelaksanaan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233807" y="963962"/>
            <a:ext cx="10025493" cy="1648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06"/>
              </a:lnSpc>
            </a:pPr>
            <a:r>
              <a:rPr lang="en-US" sz="5746" spc="-126">
                <a:solidFill>
                  <a:srgbClr val="8564FB"/>
                </a:solidFill>
                <a:latin typeface="Telegraf"/>
                <a:ea typeface="Telegraf"/>
                <a:cs typeface="Telegraf"/>
                <a:sym typeface="Telegraf"/>
              </a:rPr>
              <a:t> Sistem Saraan Perkhidmatan Awam (SSPA)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801124" y="17128"/>
            <a:ext cx="6458176" cy="42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49"/>
              </a:lnSpc>
              <a:spcBef>
                <a:spcPct val="0"/>
              </a:spcBef>
            </a:pPr>
            <a:r>
              <a:rPr lang="en-US" sz="232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PELAKSANAAN HARI REHAT MINGGUAN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531079" y="4105866"/>
            <a:ext cx="4220198" cy="279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3"/>
              </a:lnSpc>
            </a:pPr>
            <a:r>
              <a:rPr lang="en-US" sz="3244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Sistem Saraan Perkhidmatan Awam (SSPA)</a:t>
            </a:r>
          </a:p>
          <a:p>
            <a:pPr algn="ctr">
              <a:lnSpc>
                <a:spcPts val="3633"/>
              </a:lnSpc>
            </a:pPr>
            <a:endParaRPr lang="en-US" sz="3244" b="1">
              <a:solidFill>
                <a:srgbClr val="000000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ctr">
              <a:lnSpc>
                <a:spcPts val="3633"/>
              </a:lnSpc>
            </a:pPr>
            <a:r>
              <a:rPr lang="en-US" sz="3244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Berkuatkuasa:</a:t>
            </a:r>
          </a:p>
          <a:p>
            <a:pPr algn="ctr">
              <a:lnSpc>
                <a:spcPts val="3633"/>
              </a:lnSpc>
            </a:pPr>
            <a:r>
              <a:rPr lang="en-US" sz="3244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1 Disember 2024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7049446" y="4497548"/>
            <a:ext cx="4220198" cy="279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3"/>
              </a:lnSpc>
            </a:pPr>
            <a:r>
              <a:rPr lang="en-US" sz="3244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Perkara 93 (k):</a:t>
            </a:r>
          </a:p>
          <a:p>
            <a:pPr algn="ctr">
              <a:lnSpc>
                <a:spcPts val="3633"/>
              </a:lnSpc>
            </a:pPr>
            <a:r>
              <a:rPr lang="en-US" sz="3244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Penambahbaikan Kemudahan</a:t>
            </a:r>
          </a:p>
          <a:p>
            <a:pPr algn="ctr">
              <a:lnSpc>
                <a:spcPts val="3633"/>
              </a:lnSpc>
            </a:pPr>
            <a:endParaRPr lang="en-US" sz="3244" b="1">
              <a:solidFill>
                <a:srgbClr val="000000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ctr">
              <a:lnSpc>
                <a:spcPts val="3633"/>
              </a:lnSpc>
            </a:pPr>
            <a:r>
              <a:rPr lang="en-US" sz="3244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Waktu Bekerja:</a:t>
            </a:r>
          </a:p>
          <a:p>
            <a:pPr algn="ctr">
              <a:lnSpc>
                <a:spcPts val="3633"/>
              </a:lnSpc>
            </a:pPr>
            <a:r>
              <a:rPr lang="en-US" sz="3244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Bukan Pejabat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3537500" y="4196470"/>
            <a:ext cx="4220198" cy="407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0"/>
              </a:lnSpc>
            </a:pPr>
            <a:r>
              <a:rPr lang="en-US" sz="3244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Pekeliling Perkhidmatan Sumber Manusia:</a:t>
            </a:r>
          </a:p>
          <a:p>
            <a:pPr algn="ctr">
              <a:lnSpc>
                <a:spcPts val="3990"/>
              </a:lnSpc>
            </a:pPr>
            <a:r>
              <a:rPr lang="en-US" sz="3244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Waktu Bekerja</a:t>
            </a:r>
          </a:p>
          <a:p>
            <a:pPr algn="ctr">
              <a:lnSpc>
                <a:spcPts val="3990"/>
              </a:lnSpc>
            </a:pPr>
            <a:endParaRPr lang="en-US" sz="3244" b="1">
              <a:solidFill>
                <a:srgbClr val="000000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ctr">
              <a:lnSpc>
                <a:spcPts val="3990"/>
              </a:lnSpc>
            </a:pPr>
            <a:r>
              <a:rPr lang="en-US" sz="3244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Ceraian SR.4.4.1:</a:t>
            </a:r>
          </a:p>
          <a:p>
            <a:pPr algn="ctr">
              <a:lnSpc>
                <a:spcPts val="3990"/>
              </a:lnSpc>
            </a:pPr>
            <a:r>
              <a:rPr lang="en-US" sz="3244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Waktu Bekerja Bukan Pejabat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3719284" y="8675370"/>
            <a:ext cx="3856631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999" b="1" spc="131" dirty="0">
                <a:solidFill>
                  <a:srgbClr val="FF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Waktu </a:t>
            </a:r>
            <a:r>
              <a:rPr lang="en-US" sz="3999" b="1" spc="131" dirty="0" err="1">
                <a:solidFill>
                  <a:srgbClr val="FF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Bekerja</a:t>
            </a:r>
            <a:r>
              <a:rPr lang="en-US" sz="3999" b="1" spc="131" dirty="0">
                <a:solidFill>
                  <a:srgbClr val="FF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3999" b="1" spc="131" dirty="0" err="1">
                <a:solidFill>
                  <a:srgbClr val="FF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Syif</a:t>
            </a:r>
            <a:endParaRPr lang="en-US" sz="3999" b="1" spc="131" dirty="0">
              <a:solidFill>
                <a:srgbClr val="FF0000"/>
              </a:solidFill>
              <a:latin typeface="Telegraf Bold"/>
              <a:ea typeface="Telegraf Bold"/>
              <a:cs typeface="Telegraf Bold"/>
              <a:sym typeface="Telegraf Bold"/>
            </a:endParaRPr>
          </a:p>
        </p:txBody>
      </p:sp>
      <p:sp>
        <p:nvSpPr>
          <p:cNvPr id="50" name="Freeform 50"/>
          <p:cNvSpPr/>
          <p:nvPr/>
        </p:nvSpPr>
        <p:spPr>
          <a:xfrm>
            <a:off x="11831619" y="5008575"/>
            <a:ext cx="1246525" cy="1299592"/>
          </a:xfrm>
          <a:custGeom>
            <a:avLst/>
            <a:gdLst/>
            <a:ahLst/>
            <a:cxnLst/>
            <a:rect l="l" t="t" r="r" b="b"/>
            <a:pathLst>
              <a:path w="1246525" h="1299592">
                <a:moveTo>
                  <a:pt x="0" y="0"/>
                </a:moveTo>
                <a:lnTo>
                  <a:pt x="1246525" y="0"/>
                </a:lnTo>
                <a:lnTo>
                  <a:pt x="1246525" y="1299592"/>
                </a:lnTo>
                <a:lnTo>
                  <a:pt x="0" y="12995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5142462" y="5008575"/>
            <a:ext cx="1246525" cy="1299592"/>
          </a:xfrm>
          <a:custGeom>
            <a:avLst/>
            <a:gdLst/>
            <a:ahLst/>
            <a:cxnLst/>
            <a:rect l="l" t="t" r="r" b="b"/>
            <a:pathLst>
              <a:path w="1246525" h="1299592">
                <a:moveTo>
                  <a:pt x="0" y="0"/>
                </a:moveTo>
                <a:lnTo>
                  <a:pt x="1246525" y="0"/>
                </a:lnTo>
                <a:lnTo>
                  <a:pt x="1246525" y="1299592"/>
                </a:lnTo>
                <a:lnTo>
                  <a:pt x="0" y="12995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576416" y="0"/>
            <a:ext cx="12382713" cy="11035059"/>
            <a:chOff x="0" y="0"/>
            <a:chExt cx="783804" cy="698500"/>
          </a:xfrm>
        </p:grpSpPr>
        <p:sp>
          <p:nvSpPr>
            <p:cNvPr id="3" name="Freeform 3"/>
            <p:cNvSpPr/>
            <p:nvPr/>
          </p:nvSpPr>
          <p:spPr>
            <a:xfrm>
              <a:off x="6843" y="0"/>
              <a:ext cx="770118" cy="698500"/>
            </a:xfrm>
            <a:custGeom>
              <a:avLst/>
              <a:gdLst/>
              <a:ahLst/>
              <a:cxnLst/>
              <a:rect l="l" t="t" r="r" b="b"/>
              <a:pathLst>
                <a:path w="770118" h="698500">
                  <a:moveTo>
                    <a:pt x="759039" y="380053"/>
                  </a:moveTo>
                  <a:lnTo>
                    <a:pt x="591683" y="667697"/>
                  </a:lnTo>
                  <a:cubicBezTo>
                    <a:pt x="580587" y="686768"/>
                    <a:pt x="560188" y="698500"/>
                    <a:pt x="538124" y="698500"/>
                  </a:cubicBezTo>
                  <a:lnTo>
                    <a:pt x="231995" y="698500"/>
                  </a:lnTo>
                  <a:cubicBezTo>
                    <a:pt x="209931" y="698500"/>
                    <a:pt x="189531" y="686768"/>
                    <a:pt x="178435" y="667697"/>
                  </a:cubicBezTo>
                  <a:lnTo>
                    <a:pt x="11079" y="380053"/>
                  </a:lnTo>
                  <a:cubicBezTo>
                    <a:pt x="0" y="361012"/>
                    <a:pt x="0" y="337488"/>
                    <a:pt x="11079" y="318447"/>
                  </a:cubicBezTo>
                  <a:lnTo>
                    <a:pt x="178435" y="30803"/>
                  </a:lnTo>
                  <a:cubicBezTo>
                    <a:pt x="189531" y="11732"/>
                    <a:pt x="209931" y="0"/>
                    <a:pt x="231995" y="0"/>
                  </a:cubicBezTo>
                  <a:lnTo>
                    <a:pt x="538124" y="0"/>
                  </a:lnTo>
                  <a:cubicBezTo>
                    <a:pt x="560188" y="0"/>
                    <a:pt x="580587" y="11732"/>
                    <a:pt x="591683" y="30803"/>
                  </a:cubicBezTo>
                  <a:lnTo>
                    <a:pt x="759039" y="318447"/>
                  </a:lnTo>
                  <a:cubicBezTo>
                    <a:pt x="770118" y="337488"/>
                    <a:pt x="770118" y="361012"/>
                    <a:pt x="759039" y="380053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55204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15465" y="6434854"/>
            <a:ext cx="7674052" cy="6594889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11042" y="0"/>
              <a:ext cx="790716" cy="698500"/>
            </a:xfrm>
            <a:custGeom>
              <a:avLst/>
              <a:gdLst/>
              <a:ahLst/>
              <a:cxnLst/>
              <a:rect l="l" t="t" r="r" b="b"/>
              <a:pathLst>
                <a:path w="790716" h="698500">
                  <a:moveTo>
                    <a:pt x="772840" y="398954"/>
                  </a:moveTo>
                  <a:lnTo>
                    <a:pt x="627476" y="648796"/>
                  </a:lnTo>
                  <a:cubicBezTo>
                    <a:pt x="609572" y="679569"/>
                    <a:pt x="576656" y="698500"/>
                    <a:pt x="541054" y="698500"/>
                  </a:cubicBezTo>
                  <a:lnTo>
                    <a:pt x="249662" y="698500"/>
                  </a:lnTo>
                  <a:cubicBezTo>
                    <a:pt x="214060" y="698500"/>
                    <a:pt x="181144" y="679569"/>
                    <a:pt x="163240" y="648796"/>
                  </a:cubicBezTo>
                  <a:lnTo>
                    <a:pt x="17876" y="398954"/>
                  </a:lnTo>
                  <a:cubicBezTo>
                    <a:pt x="0" y="368229"/>
                    <a:pt x="0" y="330271"/>
                    <a:pt x="17876" y="299546"/>
                  </a:cubicBezTo>
                  <a:lnTo>
                    <a:pt x="163240" y="49704"/>
                  </a:lnTo>
                  <a:cubicBezTo>
                    <a:pt x="181144" y="18931"/>
                    <a:pt x="214060" y="0"/>
                    <a:pt x="249662" y="0"/>
                  </a:cubicBezTo>
                  <a:lnTo>
                    <a:pt x="541054" y="0"/>
                  </a:lnTo>
                  <a:cubicBezTo>
                    <a:pt x="576656" y="0"/>
                    <a:pt x="609572" y="18931"/>
                    <a:pt x="627476" y="49704"/>
                  </a:cubicBezTo>
                  <a:lnTo>
                    <a:pt x="772840" y="299546"/>
                  </a:lnTo>
                  <a:cubicBezTo>
                    <a:pt x="790716" y="330271"/>
                    <a:pt x="790716" y="368229"/>
                    <a:pt x="772840" y="398954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29021" y="6806286"/>
            <a:ext cx="6757885" cy="5852024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65581" y="0"/>
              <a:ext cx="4151279" cy="3708400"/>
            </a:xfrm>
            <a:custGeom>
              <a:avLst/>
              <a:gdLst/>
              <a:ahLst/>
              <a:cxnLst/>
              <a:rect l="l" t="t" r="r" b="b"/>
              <a:pathLst>
                <a:path w="4151279" h="3708400">
                  <a:moveTo>
                    <a:pt x="2802200" y="0"/>
                  </a:moveTo>
                  <a:lnTo>
                    <a:pt x="1349078" y="0"/>
                  </a:lnTo>
                  <a:cubicBezTo>
                    <a:pt x="1136179" y="0"/>
                    <a:pt x="939450" y="113577"/>
                    <a:pt x="832994" y="297949"/>
                  </a:cubicBezTo>
                  <a:lnTo>
                    <a:pt x="106454" y="1556251"/>
                  </a:lnTo>
                  <a:cubicBezTo>
                    <a:pt x="0" y="1740620"/>
                    <a:pt x="0" y="1967780"/>
                    <a:pt x="106454" y="2152149"/>
                  </a:cubicBezTo>
                  <a:lnTo>
                    <a:pt x="832994" y="3410451"/>
                  </a:lnTo>
                  <a:cubicBezTo>
                    <a:pt x="939450" y="3594824"/>
                    <a:pt x="1136179" y="3708400"/>
                    <a:pt x="1349078" y="3708400"/>
                  </a:cubicBezTo>
                  <a:lnTo>
                    <a:pt x="2802200" y="3708400"/>
                  </a:lnTo>
                  <a:cubicBezTo>
                    <a:pt x="3015100" y="3708400"/>
                    <a:pt x="3211828" y="3594824"/>
                    <a:pt x="3318284" y="3410451"/>
                  </a:cubicBezTo>
                  <a:lnTo>
                    <a:pt x="4044824" y="2152149"/>
                  </a:lnTo>
                  <a:cubicBezTo>
                    <a:pt x="4151279" y="1967780"/>
                    <a:pt x="4151279" y="1740620"/>
                    <a:pt x="4044824" y="1556251"/>
                  </a:cubicBezTo>
                  <a:lnTo>
                    <a:pt x="3318284" y="297949"/>
                  </a:lnTo>
                  <a:cubicBezTo>
                    <a:pt x="3211828" y="113577"/>
                    <a:pt x="3015099" y="0"/>
                    <a:pt x="2802200" y="0"/>
                  </a:cubicBezTo>
                  <a:close/>
                </a:path>
              </a:pathLst>
            </a:custGeom>
            <a:blipFill>
              <a:blip r:embed="rId2">
                <a:alphaModFix amt="69000"/>
              </a:blip>
              <a:stretch>
                <a:fillRect l="-17911" r="-17911"/>
              </a:stretch>
            </a:blipFill>
            <a:ln w="209550" cap="rnd">
              <a:solidFill>
                <a:srgbClr val="FFFFFF">
                  <a:alpha val="68627"/>
                </a:srgbClr>
              </a:solidFill>
              <a:prstDash val="solid"/>
              <a:round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4873171" y="-1473541"/>
            <a:ext cx="3429332" cy="2947082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12572" y="0"/>
              <a:ext cx="787657" cy="698500"/>
            </a:xfrm>
            <a:custGeom>
              <a:avLst/>
              <a:gdLst/>
              <a:ahLst/>
              <a:cxnLst/>
              <a:rect l="l" t="t" r="r" b="b"/>
              <a:pathLst>
                <a:path w="787657" h="698500">
                  <a:moveTo>
                    <a:pt x="767304" y="405838"/>
                  </a:moveTo>
                  <a:lnTo>
                    <a:pt x="629952" y="641912"/>
                  </a:lnTo>
                  <a:cubicBezTo>
                    <a:pt x="609568" y="676947"/>
                    <a:pt x="572092" y="698500"/>
                    <a:pt x="531559" y="698500"/>
                  </a:cubicBezTo>
                  <a:lnTo>
                    <a:pt x="256097" y="698500"/>
                  </a:lnTo>
                  <a:cubicBezTo>
                    <a:pt x="215564" y="698500"/>
                    <a:pt x="178088" y="676947"/>
                    <a:pt x="157704" y="641912"/>
                  </a:cubicBezTo>
                  <a:lnTo>
                    <a:pt x="20352" y="405838"/>
                  </a:lnTo>
                  <a:cubicBezTo>
                    <a:pt x="0" y="370858"/>
                    <a:pt x="0" y="327642"/>
                    <a:pt x="20352" y="292662"/>
                  </a:cubicBezTo>
                  <a:lnTo>
                    <a:pt x="157704" y="56588"/>
                  </a:lnTo>
                  <a:cubicBezTo>
                    <a:pt x="178088" y="21553"/>
                    <a:pt x="215564" y="0"/>
                    <a:pt x="256097" y="0"/>
                  </a:cubicBezTo>
                  <a:lnTo>
                    <a:pt x="531559" y="0"/>
                  </a:lnTo>
                  <a:cubicBezTo>
                    <a:pt x="572092" y="0"/>
                    <a:pt x="609568" y="21553"/>
                    <a:pt x="629952" y="56588"/>
                  </a:cubicBezTo>
                  <a:lnTo>
                    <a:pt x="767304" y="292662"/>
                  </a:lnTo>
                  <a:cubicBezTo>
                    <a:pt x="787656" y="327642"/>
                    <a:pt x="787656" y="370858"/>
                    <a:pt x="767304" y="40583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10800000">
            <a:off x="-3270240" y="1787462"/>
            <a:ext cx="8106638" cy="1202800"/>
            <a:chOff x="0" y="0"/>
            <a:chExt cx="4707755" cy="698500"/>
          </a:xfrm>
        </p:grpSpPr>
        <p:sp>
          <p:nvSpPr>
            <p:cNvPr id="14" name="Freeform 14"/>
            <p:cNvSpPr/>
            <p:nvPr/>
          </p:nvSpPr>
          <p:spPr>
            <a:xfrm>
              <a:off x="4401" y="0"/>
              <a:ext cx="4698953" cy="698500"/>
            </a:xfrm>
            <a:custGeom>
              <a:avLst/>
              <a:gdLst/>
              <a:ahLst/>
              <a:cxnLst/>
              <a:rect l="l" t="t" r="r" b="b"/>
              <a:pathLst>
                <a:path w="4698953" h="698500">
                  <a:moveTo>
                    <a:pt x="4691828" y="369061"/>
                  </a:moveTo>
                  <a:lnTo>
                    <a:pt x="4511681" y="678689"/>
                  </a:lnTo>
                  <a:cubicBezTo>
                    <a:pt x="4504544" y="690954"/>
                    <a:pt x="4491425" y="698500"/>
                    <a:pt x="4477234" y="698500"/>
                  </a:cubicBezTo>
                  <a:lnTo>
                    <a:pt x="221719" y="698500"/>
                  </a:lnTo>
                  <a:cubicBezTo>
                    <a:pt x="207529" y="698500"/>
                    <a:pt x="194409" y="690954"/>
                    <a:pt x="187273" y="678689"/>
                  </a:cubicBezTo>
                  <a:lnTo>
                    <a:pt x="7125" y="369061"/>
                  </a:lnTo>
                  <a:cubicBezTo>
                    <a:pt x="0" y="356815"/>
                    <a:pt x="0" y="341685"/>
                    <a:pt x="7125" y="329439"/>
                  </a:cubicBezTo>
                  <a:lnTo>
                    <a:pt x="187273" y="19811"/>
                  </a:lnTo>
                  <a:cubicBezTo>
                    <a:pt x="194409" y="7546"/>
                    <a:pt x="207529" y="0"/>
                    <a:pt x="221719" y="0"/>
                  </a:cubicBezTo>
                  <a:lnTo>
                    <a:pt x="4477234" y="0"/>
                  </a:lnTo>
                  <a:cubicBezTo>
                    <a:pt x="4491425" y="0"/>
                    <a:pt x="4504544" y="7546"/>
                    <a:pt x="4511681" y="19811"/>
                  </a:cubicBezTo>
                  <a:lnTo>
                    <a:pt x="4691828" y="329439"/>
                  </a:lnTo>
                  <a:cubicBezTo>
                    <a:pt x="4698953" y="341685"/>
                    <a:pt x="4698953" y="356815"/>
                    <a:pt x="4691828" y="369061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38100"/>
              <a:ext cx="4479155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2464456" y="7846131"/>
            <a:ext cx="4788292" cy="4114938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9004" y="0"/>
              <a:ext cx="794792" cy="698500"/>
            </a:xfrm>
            <a:custGeom>
              <a:avLst/>
              <a:gdLst/>
              <a:ahLst/>
              <a:cxnLst/>
              <a:rect l="l" t="t" r="r" b="b"/>
              <a:pathLst>
                <a:path w="794792" h="698500">
                  <a:moveTo>
                    <a:pt x="780216" y="389778"/>
                  </a:moveTo>
                  <a:lnTo>
                    <a:pt x="624176" y="657972"/>
                  </a:lnTo>
                  <a:cubicBezTo>
                    <a:pt x="609577" y="683064"/>
                    <a:pt x="582737" y="698500"/>
                    <a:pt x="553708" y="698500"/>
                  </a:cubicBezTo>
                  <a:lnTo>
                    <a:pt x="241084" y="698500"/>
                  </a:lnTo>
                  <a:cubicBezTo>
                    <a:pt x="212055" y="698500"/>
                    <a:pt x="185215" y="683064"/>
                    <a:pt x="170616" y="657972"/>
                  </a:cubicBezTo>
                  <a:lnTo>
                    <a:pt x="14576" y="389778"/>
                  </a:lnTo>
                  <a:cubicBezTo>
                    <a:pt x="0" y="364725"/>
                    <a:pt x="0" y="333775"/>
                    <a:pt x="14576" y="308722"/>
                  </a:cubicBezTo>
                  <a:lnTo>
                    <a:pt x="170616" y="40528"/>
                  </a:lnTo>
                  <a:cubicBezTo>
                    <a:pt x="185215" y="15436"/>
                    <a:pt x="212055" y="0"/>
                    <a:pt x="241084" y="0"/>
                  </a:cubicBezTo>
                  <a:lnTo>
                    <a:pt x="553708" y="0"/>
                  </a:lnTo>
                  <a:cubicBezTo>
                    <a:pt x="582737" y="0"/>
                    <a:pt x="609577" y="15436"/>
                    <a:pt x="624176" y="40528"/>
                  </a:cubicBezTo>
                  <a:lnTo>
                    <a:pt x="780216" y="308722"/>
                  </a:lnTo>
                  <a:cubicBezTo>
                    <a:pt x="794792" y="333775"/>
                    <a:pt x="794792" y="364725"/>
                    <a:pt x="780216" y="38977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-5400000" flipV="1">
            <a:off x="4923833" y="3317533"/>
            <a:ext cx="6598069" cy="833141"/>
          </a:xfrm>
          <a:custGeom>
            <a:avLst/>
            <a:gdLst/>
            <a:ahLst/>
            <a:cxnLst/>
            <a:rect l="l" t="t" r="r" b="b"/>
            <a:pathLst>
              <a:path w="6598069" h="833141">
                <a:moveTo>
                  <a:pt x="0" y="833141"/>
                </a:moveTo>
                <a:lnTo>
                  <a:pt x="6598069" y="833141"/>
                </a:lnTo>
                <a:lnTo>
                  <a:pt x="6598069" y="0"/>
                </a:lnTo>
                <a:lnTo>
                  <a:pt x="0" y="0"/>
                </a:lnTo>
                <a:lnTo>
                  <a:pt x="0" y="833141"/>
                </a:lnTo>
                <a:close/>
              </a:path>
            </a:pathLst>
          </a:custGeom>
          <a:blipFill>
            <a:blip r:embed="rId3"/>
            <a:stretch>
              <a:fillRect b="-21762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7650084" y="743716"/>
            <a:ext cx="4220198" cy="6629358"/>
            <a:chOff x="0" y="0"/>
            <a:chExt cx="744688" cy="116980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44688" cy="1169804"/>
            </a:xfrm>
            <a:custGeom>
              <a:avLst/>
              <a:gdLst/>
              <a:ahLst/>
              <a:cxnLst/>
              <a:rect l="l" t="t" r="r" b="b"/>
              <a:pathLst>
                <a:path w="744688" h="1169804">
                  <a:moveTo>
                    <a:pt x="47697" y="0"/>
                  </a:moveTo>
                  <a:lnTo>
                    <a:pt x="696991" y="0"/>
                  </a:lnTo>
                  <a:cubicBezTo>
                    <a:pt x="709641" y="0"/>
                    <a:pt x="721773" y="5025"/>
                    <a:pt x="730718" y="13970"/>
                  </a:cubicBezTo>
                  <a:cubicBezTo>
                    <a:pt x="739663" y="22915"/>
                    <a:pt x="744688" y="35047"/>
                    <a:pt x="744688" y="47697"/>
                  </a:cubicBezTo>
                  <a:lnTo>
                    <a:pt x="744688" y="1122107"/>
                  </a:lnTo>
                  <a:cubicBezTo>
                    <a:pt x="744688" y="1134757"/>
                    <a:pt x="739663" y="1146889"/>
                    <a:pt x="730718" y="1155834"/>
                  </a:cubicBezTo>
                  <a:cubicBezTo>
                    <a:pt x="721773" y="1164779"/>
                    <a:pt x="709641" y="1169804"/>
                    <a:pt x="696991" y="1169804"/>
                  </a:cubicBezTo>
                  <a:lnTo>
                    <a:pt x="47697" y="1169804"/>
                  </a:lnTo>
                  <a:cubicBezTo>
                    <a:pt x="35047" y="1169804"/>
                    <a:pt x="22915" y="1164779"/>
                    <a:pt x="13970" y="1155834"/>
                  </a:cubicBezTo>
                  <a:cubicBezTo>
                    <a:pt x="5025" y="1146889"/>
                    <a:pt x="0" y="1134757"/>
                    <a:pt x="0" y="1122107"/>
                  </a:cubicBezTo>
                  <a:lnTo>
                    <a:pt x="0" y="47697"/>
                  </a:lnTo>
                  <a:cubicBezTo>
                    <a:pt x="0" y="35047"/>
                    <a:pt x="5025" y="22915"/>
                    <a:pt x="13970" y="13970"/>
                  </a:cubicBezTo>
                  <a:cubicBezTo>
                    <a:pt x="22915" y="5025"/>
                    <a:pt x="35047" y="0"/>
                    <a:pt x="476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744688" cy="1207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999573" y="152283"/>
            <a:ext cx="1521220" cy="1307299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7818" y="0"/>
              <a:ext cx="797164" cy="698500"/>
            </a:xfrm>
            <a:custGeom>
              <a:avLst/>
              <a:gdLst/>
              <a:ahLst/>
              <a:cxnLst/>
              <a:rect l="l" t="t" r="r" b="b"/>
              <a:pathLst>
                <a:path w="797164" h="698500">
                  <a:moveTo>
                    <a:pt x="784507" y="384441"/>
                  </a:moveTo>
                  <a:lnTo>
                    <a:pt x="622257" y="663309"/>
                  </a:lnTo>
                  <a:cubicBezTo>
                    <a:pt x="609580" y="685096"/>
                    <a:pt x="586275" y="698500"/>
                    <a:pt x="561068" y="698500"/>
                  </a:cubicBezTo>
                  <a:lnTo>
                    <a:pt x="236096" y="698500"/>
                  </a:lnTo>
                  <a:cubicBezTo>
                    <a:pt x="210889" y="698500"/>
                    <a:pt x="187584" y="685096"/>
                    <a:pt x="174907" y="663309"/>
                  </a:cubicBezTo>
                  <a:lnTo>
                    <a:pt x="12657" y="384441"/>
                  </a:lnTo>
                  <a:cubicBezTo>
                    <a:pt x="0" y="362687"/>
                    <a:pt x="0" y="335813"/>
                    <a:pt x="12657" y="314059"/>
                  </a:cubicBezTo>
                  <a:lnTo>
                    <a:pt x="174907" y="35191"/>
                  </a:lnTo>
                  <a:cubicBezTo>
                    <a:pt x="187584" y="13404"/>
                    <a:pt x="210889" y="0"/>
                    <a:pt x="236096" y="0"/>
                  </a:cubicBezTo>
                  <a:lnTo>
                    <a:pt x="561068" y="0"/>
                  </a:lnTo>
                  <a:cubicBezTo>
                    <a:pt x="586275" y="0"/>
                    <a:pt x="609580" y="13404"/>
                    <a:pt x="622257" y="35191"/>
                  </a:cubicBezTo>
                  <a:lnTo>
                    <a:pt x="784507" y="314059"/>
                  </a:lnTo>
                  <a:cubicBezTo>
                    <a:pt x="797164" y="335813"/>
                    <a:pt x="797164" y="362687"/>
                    <a:pt x="784507" y="384441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gradFill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9376636" y="391277"/>
            <a:ext cx="767094" cy="767094"/>
          </a:xfrm>
          <a:custGeom>
            <a:avLst/>
            <a:gdLst/>
            <a:ahLst/>
            <a:cxnLst/>
            <a:rect l="l" t="t" r="r" b="b"/>
            <a:pathLst>
              <a:path w="767094" h="767094">
                <a:moveTo>
                  <a:pt x="0" y="0"/>
                </a:moveTo>
                <a:lnTo>
                  <a:pt x="767095" y="0"/>
                </a:lnTo>
                <a:lnTo>
                  <a:pt x="767095" y="767094"/>
                </a:lnTo>
                <a:lnTo>
                  <a:pt x="0" y="7670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13014768" y="2695812"/>
            <a:ext cx="6122270" cy="1593916"/>
            <a:chOff x="0" y="0"/>
            <a:chExt cx="3926421" cy="1022233"/>
          </a:xfrm>
        </p:grpSpPr>
        <p:sp>
          <p:nvSpPr>
            <p:cNvPr id="28" name="Freeform 28"/>
            <p:cNvSpPr/>
            <p:nvPr/>
          </p:nvSpPr>
          <p:spPr>
            <a:xfrm>
              <a:off x="5021" y="0"/>
              <a:ext cx="3916379" cy="1022233"/>
            </a:xfrm>
            <a:custGeom>
              <a:avLst/>
              <a:gdLst/>
              <a:ahLst/>
              <a:cxnLst/>
              <a:rect l="l" t="t" r="r" b="b"/>
              <a:pathLst>
                <a:path w="3916379" h="1022233">
                  <a:moveTo>
                    <a:pt x="232322" y="0"/>
                  </a:moveTo>
                  <a:lnTo>
                    <a:pt x="3887257" y="0"/>
                  </a:lnTo>
                  <a:cubicBezTo>
                    <a:pt x="3895647" y="0"/>
                    <a:pt x="3903596" y="3759"/>
                    <a:pt x="3908919" y="10244"/>
                  </a:cubicBezTo>
                  <a:cubicBezTo>
                    <a:pt x="3914242" y="16730"/>
                    <a:pt x="3916379" y="25259"/>
                    <a:pt x="3914744" y="33488"/>
                  </a:cubicBezTo>
                  <a:lnTo>
                    <a:pt x="3724857" y="988745"/>
                  </a:lnTo>
                  <a:cubicBezTo>
                    <a:pt x="3720987" y="1008212"/>
                    <a:pt x="3703905" y="1022233"/>
                    <a:pt x="3684057" y="1022233"/>
                  </a:cubicBezTo>
                  <a:lnTo>
                    <a:pt x="29122" y="1022233"/>
                  </a:lnTo>
                  <a:cubicBezTo>
                    <a:pt x="20732" y="1022233"/>
                    <a:pt x="12783" y="1018474"/>
                    <a:pt x="7460" y="1011989"/>
                  </a:cubicBezTo>
                  <a:cubicBezTo>
                    <a:pt x="2137" y="1005503"/>
                    <a:pt x="0" y="996974"/>
                    <a:pt x="1636" y="988745"/>
                  </a:cubicBezTo>
                  <a:lnTo>
                    <a:pt x="191522" y="33488"/>
                  </a:lnTo>
                  <a:cubicBezTo>
                    <a:pt x="195392" y="14021"/>
                    <a:pt x="212475" y="0"/>
                    <a:pt x="23232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9" name="TextBox 29"/>
            <p:cNvSpPr txBox="1"/>
            <p:nvPr/>
          </p:nvSpPr>
          <p:spPr>
            <a:xfrm>
              <a:off x="101600" y="-38100"/>
              <a:ext cx="3723221" cy="1060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005243" y="4454360"/>
            <a:ext cx="6122270" cy="1593916"/>
            <a:chOff x="0" y="0"/>
            <a:chExt cx="3926421" cy="1022233"/>
          </a:xfrm>
        </p:grpSpPr>
        <p:sp>
          <p:nvSpPr>
            <p:cNvPr id="31" name="Freeform 31"/>
            <p:cNvSpPr/>
            <p:nvPr/>
          </p:nvSpPr>
          <p:spPr>
            <a:xfrm>
              <a:off x="5021" y="0"/>
              <a:ext cx="3916379" cy="1022233"/>
            </a:xfrm>
            <a:custGeom>
              <a:avLst/>
              <a:gdLst/>
              <a:ahLst/>
              <a:cxnLst/>
              <a:rect l="l" t="t" r="r" b="b"/>
              <a:pathLst>
                <a:path w="3916379" h="1022233">
                  <a:moveTo>
                    <a:pt x="232322" y="0"/>
                  </a:moveTo>
                  <a:lnTo>
                    <a:pt x="3887257" y="0"/>
                  </a:lnTo>
                  <a:cubicBezTo>
                    <a:pt x="3895647" y="0"/>
                    <a:pt x="3903596" y="3759"/>
                    <a:pt x="3908919" y="10244"/>
                  </a:cubicBezTo>
                  <a:cubicBezTo>
                    <a:pt x="3914242" y="16730"/>
                    <a:pt x="3916379" y="25259"/>
                    <a:pt x="3914744" y="33488"/>
                  </a:cubicBezTo>
                  <a:lnTo>
                    <a:pt x="3724857" y="988745"/>
                  </a:lnTo>
                  <a:cubicBezTo>
                    <a:pt x="3720987" y="1008212"/>
                    <a:pt x="3703905" y="1022233"/>
                    <a:pt x="3684057" y="1022233"/>
                  </a:cubicBezTo>
                  <a:lnTo>
                    <a:pt x="29122" y="1022233"/>
                  </a:lnTo>
                  <a:cubicBezTo>
                    <a:pt x="20732" y="1022233"/>
                    <a:pt x="12783" y="1018474"/>
                    <a:pt x="7460" y="1011989"/>
                  </a:cubicBezTo>
                  <a:cubicBezTo>
                    <a:pt x="2137" y="1005503"/>
                    <a:pt x="0" y="996974"/>
                    <a:pt x="1636" y="988745"/>
                  </a:cubicBezTo>
                  <a:lnTo>
                    <a:pt x="191522" y="33488"/>
                  </a:lnTo>
                  <a:cubicBezTo>
                    <a:pt x="195392" y="14021"/>
                    <a:pt x="212475" y="0"/>
                    <a:pt x="23232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2" name="TextBox 32"/>
            <p:cNvSpPr txBox="1"/>
            <p:nvPr/>
          </p:nvSpPr>
          <p:spPr>
            <a:xfrm>
              <a:off x="101600" y="-38100"/>
              <a:ext cx="3723221" cy="1060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8852275" y="9776743"/>
            <a:ext cx="11520985" cy="1063672"/>
            <a:chOff x="0" y="0"/>
            <a:chExt cx="3034334" cy="280144"/>
          </a:xfrm>
        </p:grpSpPr>
        <p:sp>
          <p:nvSpPr>
            <p:cNvPr id="34" name="Freeform 34"/>
            <p:cNvSpPr/>
            <p:nvPr/>
          </p:nvSpPr>
          <p:spPr>
            <a:xfrm>
              <a:off x="10785" y="0"/>
              <a:ext cx="3012764" cy="280144"/>
            </a:xfrm>
            <a:custGeom>
              <a:avLst/>
              <a:gdLst/>
              <a:ahLst/>
              <a:cxnLst/>
              <a:rect l="l" t="t" r="r" b="b"/>
              <a:pathLst>
                <a:path w="3012764" h="280144">
                  <a:moveTo>
                    <a:pt x="215934" y="0"/>
                  </a:moveTo>
                  <a:lnTo>
                    <a:pt x="3000029" y="0"/>
                  </a:lnTo>
                  <a:cubicBezTo>
                    <a:pt x="3004538" y="0"/>
                    <a:pt x="3008666" y="2529"/>
                    <a:pt x="3010715" y="6545"/>
                  </a:cubicBezTo>
                  <a:cubicBezTo>
                    <a:pt x="3012764" y="10562"/>
                    <a:pt x="3012387" y="15389"/>
                    <a:pt x="3009739" y="19039"/>
                  </a:cubicBezTo>
                  <a:lnTo>
                    <a:pt x="2834158" y="261106"/>
                  </a:lnTo>
                  <a:cubicBezTo>
                    <a:pt x="2825483" y="273065"/>
                    <a:pt x="2811603" y="280144"/>
                    <a:pt x="2796829" y="280144"/>
                  </a:cubicBezTo>
                  <a:lnTo>
                    <a:pt x="12734" y="280144"/>
                  </a:lnTo>
                  <a:cubicBezTo>
                    <a:pt x="8225" y="280144"/>
                    <a:pt x="4097" y="277615"/>
                    <a:pt x="2049" y="273599"/>
                  </a:cubicBezTo>
                  <a:cubicBezTo>
                    <a:pt x="0" y="269582"/>
                    <a:pt x="377" y="264756"/>
                    <a:pt x="3024" y="261106"/>
                  </a:cubicBezTo>
                  <a:lnTo>
                    <a:pt x="178606" y="19039"/>
                  </a:lnTo>
                  <a:cubicBezTo>
                    <a:pt x="187280" y="7079"/>
                    <a:pt x="201160" y="0"/>
                    <a:pt x="21593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5" name="TextBox 35"/>
            <p:cNvSpPr txBox="1"/>
            <p:nvPr/>
          </p:nvSpPr>
          <p:spPr>
            <a:xfrm>
              <a:off x="101600" y="-38100"/>
              <a:ext cx="2831134" cy="318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1474887" y="6048276"/>
            <a:ext cx="6983928" cy="3684022"/>
          </a:xfrm>
          <a:custGeom>
            <a:avLst/>
            <a:gdLst/>
            <a:ahLst/>
            <a:cxnLst/>
            <a:rect l="l" t="t" r="r" b="b"/>
            <a:pathLst>
              <a:path w="6983928" h="3684022">
                <a:moveTo>
                  <a:pt x="0" y="0"/>
                </a:moveTo>
                <a:lnTo>
                  <a:pt x="6983928" y="0"/>
                </a:lnTo>
                <a:lnTo>
                  <a:pt x="6983928" y="3684022"/>
                </a:lnTo>
                <a:lnTo>
                  <a:pt x="0" y="36840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393202" y="4000500"/>
            <a:ext cx="6236198" cy="2213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646"/>
              </a:lnSpc>
            </a:pPr>
            <a:r>
              <a:rPr lang="en-US" sz="7057" b="1" spc="-359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WAKTU </a:t>
            </a:r>
          </a:p>
          <a:p>
            <a:pPr algn="l">
              <a:lnSpc>
                <a:spcPts val="5646"/>
              </a:lnSpc>
            </a:pPr>
            <a:r>
              <a:rPr lang="en-US" sz="7057" b="1" spc="-359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KERJA </a:t>
            </a:r>
          </a:p>
          <a:p>
            <a:pPr algn="l">
              <a:lnSpc>
                <a:spcPts val="5646"/>
              </a:lnSpc>
            </a:pPr>
            <a:r>
              <a:rPr lang="en-US" sz="7057" b="1" spc="-359" dirty="0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SYIF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-381000" y="1984607"/>
            <a:ext cx="4679134" cy="796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249"/>
              </a:lnSpc>
              <a:spcBef>
                <a:spcPct val="0"/>
              </a:spcBef>
            </a:pPr>
            <a:r>
              <a:rPr lang="en-US" sz="2321" dirty="0">
                <a:latin typeface="Telegraf"/>
                <a:ea typeface="Telegraf"/>
                <a:cs typeface="Telegraf"/>
                <a:sym typeface="Telegraf"/>
              </a:rPr>
              <a:t>PELAKSANAAN </a:t>
            </a:r>
          </a:p>
          <a:p>
            <a:pPr algn="r">
              <a:lnSpc>
                <a:spcPts val="3249"/>
              </a:lnSpc>
              <a:spcBef>
                <a:spcPct val="0"/>
              </a:spcBef>
            </a:pPr>
            <a:r>
              <a:rPr lang="en-US" sz="2321" dirty="0">
                <a:latin typeface="Telegraf"/>
                <a:ea typeface="Telegraf"/>
                <a:cs typeface="Telegraf"/>
                <a:sym typeface="Telegraf"/>
              </a:rPr>
              <a:t>HARI REHAT MINGGUAN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669134" y="1606684"/>
            <a:ext cx="4220198" cy="407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0"/>
              </a:lnSpc>
            </a:pPr>
            <a:r>
              <a:rPr lang="en-US" sz="3244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Pekeliling Perkhidmatan Sumber Manusia:</a:t>
            </a:r>
          </a:p>
          <a:p>
            <a:pPr algn="ctr">
              <a:lnSpc>
                <a:spcPts val="3990"/>
              </a:lnSpc>
            </a:pPr>
            <a:r>
              <a:rPr lang="en-US" sz="3244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Waktu Bekerja</a:t>
            </a:r>
          </a:p>
          <a:p>
            <a:pPr algn="ctr">
              <a:lnSpc>
                <a:spcPts val="3990"/>
              </a:lnSpc>
            </a:pPr>
            <a:endParaRPr lang="en-US" sz="3244" b="1">
              <a:solidFill>
                <a:srgbClr val="000000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ctr">
              <a:lnSpc>
                <a:spcPts val="3990"/>
              </a:lnSpc>
            </a:pPr>
            <a:r>
              <a:rPr lang="en-US" sz="3244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Ceraian SR.4.4.1:</a:t>
            </a:r>
          </a:p>
          <a:p>
            <a:pPr algn="ctr">
              <a:lnSpc>
                <a:spcPts val="3990"/>
              </a:lnSpc>
            </a:pPr>
            <a:r>
              <a:rPr lang="en-US" sz="3244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Waktu Bekerja Bukan Pejabat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831868" y="6029086"/>
            <a:ext cx="3856631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999" b="1" spc="131" dirty="0">
                <a:solidFill>
                  <a:srgbClr val="FF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Waktu </a:t>
            </a:r>
            <a:r>
              <a:rPr lang="en-US" sz="3999" b="1" spc="131" dirty="0" err="1">
                <a:solidFill>
                  <a:srgbClr val="FF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Bekerja</a:t>
            </a:r>
            <a:r>
              <a:rPr lang="en-US" sz="3999" b="1" spc="131" dirty="0">
                <a:solidFill>
                  <a:srgbClr val="FF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3999" b="1" spc="131" dirty="0" err="1">
                <a:solidFill>
                  <a:srgbClr val="FF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Syif</a:t>
            </a:r>
            <a:endParaRPr lang="en-US" sz="3999" b="1" spc="131" dirty="0">
              <a:solidFill>
                <a:srgbClr val="FF0000"/>
              </a:solidFill>
              <a:latin typeface="Telegraf Bold"/>
              <a:ea typeface="Telegraf Bold"/>
              <a:cs typeface="Telegraf Bold"/>
              <a:sym typeface="Telegraf 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2909791" y="149774"/>
            <a:ext cx="5167493" cy="239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79"/>
              </a:lnSpc>
              <a:spcBef>
                <a:spcPct val="0"/>
              </a:spcBef>
            </a:pPr>
            <a:r>
              <a:rPr lang="en-US" sz="2699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Sistem</a:t>
            </a:r>
            <a:r>
              <a:rPr lang="en-US" sz="2699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waktu</a:t>
            </a:r>
            <a:r>
              <a:rPr lang="en-US" sz="2699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bekerja</a:t>
            </a:r>
            <a:r>
              <a:rPr lang="en-US" sz="2699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syif</a:t>
            </a:r>
            <a:r>
              <a:rPr lang="en-US" sz="2699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berfungsi</a:t>
            </a:r>
            <a:r>
              <a:rPr lang="en-US" sz="2699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untuk</a:t>
            </a:r>
            <a:r>
              <a:rPr lang="en-US" sz="2699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memastikan</a:t>
            </a:r>
            <a:r>
              <a:rPr lang="en-US" sz="2699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kesinambungan</a:t>
            </a:r>
            <a:r>
              <a:rPr lang="en-US" sz="2699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perkhidmatan</a:t>
            </a:r>
            <a:r>
              <a:rPr lang="en-US" sz="2699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awam</a:t>
            </a:r>
            <a:r>
              <a:rPr lang="en-US" sz="2699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tanpa</a:t>
            </a:r>
            <a:r>
              <a:rPr lang="en-US" sz="2699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henti</a:t>
            </a:r>
            <a:r>
              <a:rPr lang="en-US" sz="2699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, </a:t>
            </a:r>
            <a:r>
              <a:rPr lang="en-US" sz="2699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seperti</a:t>
            </a:r>
            <a:r>
              <a:rPr lang="en-US" sz="2699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operasi</a:t>
            </a:r>
            <a:r>
              <a:rPr lang="en-US" sz="2699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kritikal</a:t>
            </a:r>
            <a:r>
              <a:rPr lang="en-US" sz="2699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yang </a:t>
            </a:r>
            <a:r>
              <a:rPr lang="en-US" sz="2699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melibatkan</a:t>
            </a:r>
            <a:r>
              <a:rPr lang="en-US" sz="2699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: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3570316" y="4511510"/>
            <a:ext cx="4506967" cy="1431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79"/>
              </a:lnSpc>
              <a:spcBef>
                <a:spcPct val="0"/>
              </a:spcBef>
            </a:pPr>
            <a:r>
              <a:rPr lang="en-US" sz="2699" spc="48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Operasi</a:t>
            </a:r>
            <a:r>
              <a:rPr lang="en-US" sz="2699" spc="48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699" spc="48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kritikal</a:t>
            </a:r>
            <a:r>
              <a:rPr lang="en-US" sz="2699" spc="48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(</a:t>
            </a:r>
            <a:r>
              <a:rPr lang="en-US" sz="2699" spc="48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contohnya</a:t>
            </a:r>
            <a:r>
              <a:rPr lang="en-US" sz="2699" spc="48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hospital, </a:t>
            </a:r>
            <a:r>
              <a:rPr lang="en-US" sz="2699" spc="48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lapangan</a:t>
            </a:r>
            <a:r>
              <a:rPr lang="en-US" sz="2699" spc="48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terbang, dan </a:t>
            </a:r>
            <a:r>
              <a:rPr lang="en-US" sz="2699" spc="48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loji</a:t>
            </a:r>
            <a:r>
              <a:rPr lang="en-US" sz="2699" spc="48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699" spc="48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tenaga</a:t>
            </a:r>
            <a:r>
              <a:rPr lang="en-US" sz="2699" spc="48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).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3284640" y="2726960"/>
            <a:ext cx="4792643" cy="1445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79"/>
              </a:lnSpc>
              <a:spcBef>
                <a:spcPct val="0"/>
              </a:spcBef>
            </a:pPr>
            <a:r>
              <a:rPr lang="en-US" sz="2699" spc="48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Perkhidmatan</a:t>
            </a:r>
            <a:r>
              <a:rPr lang="en-US" sz="2699" spc="48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699" spc="48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kecemasan</a:t>
            </a:r>
            <a:r>
              <a:rPr lang="en-US" sz="2699" spc="48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(</a:t>
            </a:r>
            <a:r>
              <a:rPr lang="en-US" sz="2699" spc="48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contohnya</a:t>
            </a:r>
            <a:r>
              <a:rPr lang="en-US" sz="2699" spc="48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; </a:t>
            </a:r>
            <a:r>
              <a:rPr lang="en-US" sz="2699" spc="48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bomba</a:t>
            </a:r>
            <a:r>
              <a:rPr lang="en-US" sz="2699" spc="48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, </a:t>
            </a:r>
            <a:r>
              <a:rPr lang="en-US" sz="2699" spc="48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ambulans</a:t>
            </a:r>
            <a:r>
              <a:rPr lang="en-US" sz="2699" spc="48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dan polis).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4676" y="2536195"/>
            <a:ext cx="19696672" cy="8241997"/>
            <a:chOff x="0" y="0"/>
            <a:chExt cx="26262229" cy="10989329"/>
          </a:xfrm>
        </p:grpSpPr>
        <p:sp>
          <p:nvSpPr>
            <p:cNvPr id="3" name="Freeform 3"/>
            <p:cNvSpPr/>
            <p:nvPr/>
          </p:nvSpPr>
          <p:spPr>
            <a:xfrm flipH="1">
              <a:off x="15291216" y="0"/>
              <a:ext cx="10971013" cy="10989329"/>
            </a:xfrm>
            <a:custGeom>
              <a:avLst/>
              <a:gdLst/>
              <a:ahLst/>
              <a:cxnLst/>
              <a:rect l="l" t="t" r="r" b="b"/>
              <a:pathLst>
                <a:path w="10971013" h="10989329">
                  <a:moveTo>
                    <a:pt x="10971013" y="0"/>
                  </a:moveTo>
                  <a:lnTo>
                    <a:pt x="0" y="0"/>
                  </a:lnTo>
                  <a:lnTo>
                    <a:pt x="0" y="10989329"/>
                  </a:lnTo>
                  <a:lnTo>
                    <a:pt x="10971013" y="10989329"/>
                  </a:lnTo>
                  <a:lnTo>
                    <a:pt x="10971013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0971013" cy="10989329"/>
            </a:xfrm>
            <a:custGeom>
              <a:avLst/>
              <a:gdLst/>
              <a:ahLst/>
              <a:cxnLst/>
              <a:rect l="l" t="t" r="r" b="b"/>
              <a:pathLst>
                <a:path w="10971013" h="10989329">
                  <a:moveTo>
                    <a:pt x="0" y="0"/>
                  </a:moveTo>
                  <a:lnTo>
                    <a:pt x="10971013" y="0"/>
                  </a:lnTo>
                  <a:lnTo>
                    <a:pt x="10971013" y="10989329"/>
                  </a:lnTo>
                  <a:lnTo>
                    <a:pt x="0" y="109893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5126877" y="-1378538"/>
            <a:ext cx="8703725" cy="5108175"/>
            <a:chOff x="0" y="0"/>
            <a:chExt cx="1065344" cy="625245"/>
          </a:xfrm>
        </p:grpSpPr>
        <p:sp>
          <p:nvSpPr>
            <p:cNvPr id="6" name="Freeform 6"/>
            <p:cNvSpPr/>
            <p:nvPr/>
          </p:nvSpPr>
          <p:spPr>
            <a:xfrm>
              <a:off x="10829" y="0"/>
              <a:ext cx="1043686" cy="625245"/>
            </a:xfrm>
            <a:custGeom>
              <a:avLst/>
              <a:gdLst/>
              <a:ahLst/>
              <a:cxnLst/>
              <a:rect l="l" t="t" r="r" b="b"/>
              <a:pathLst>
                <a:path w="1043686" h="625245">
                  <a:moveTo>
                    <a:pt x="1026884" y="355133"/>
                  </a:moveTo>
                  <a:lnTo>
                    <a:pt x="878946" y="582735"/>
                  </a:lnTo>
                  <a:cubicBezTo>
                    <a:pt x="861713" y="609249"/>
                    <a:pt x="832236" y="625245"/>
                    <a:pt x="800614" y="625245"/>
                  </a:cubicBezTo>
                  <a:lnTo>
                    <a:pt x="243072" y="625245"/>
                  </a:lnTo>
                  <a:cubicBezTo>
                    <a:pt x="211450" y="625245"/>
                    <a:pt x="181974" y="609249"/>
                    <a:pt x="164740" y="582735"/>
                  </a:cubicBezTo>
                  <a:lnTo>
                    <a:pt x="16802" y="355133"/>
                  </a:lnTo>
                  <a:cubicBezTo>
                    <a:pt x="0" y="329283"/>
                    <a:pt x="0" y="295962"/>
                    <a:pt x="16802" y="270112"/>
                  </a:cubicBezTo>
                  <a:lnTo>
                    <a:pt x="164740" y="42510"/>
                  </a:lnTo>
                  <a:cubicBezTo>
                    <a:pt x="181974" y="15997"/>
                    <a:pt x="211450" y="0"/>
                    <a:pt x="243072" y="0"/>
                  </a:cubicBezTo>
                  <a:lnTo>
                    <a:pt x="800614" y="0"/>
                  </a:lnTo>
                  <a:cubicBezTo>
                    <a:pt x="832236" y="0"/>
                    <a:pt x="861713" y="15997"/>
                    <a:pt x="878946" y="42510"/>
                  </a:cubicBezTo>
                  <a:lnTo>
                    <a:pt x="1026884" y="270112"/>
                  </a:lnTo>
                  <a:cubicBezTo>
                    <a:pt x="1043686" y="295962"/>
                    <a:pt x="1043686" y="329283"/>
                    <a:pt x="1026884" y="355133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836744" cy="663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5544398" y="-1378538"/>
            <a:ext cx="8703725" cy="5108175"/>
            <a:chOff x="0" y="0"/>
            <a:chExt cx="1065344" cy="625245"/>
          </a:xfrm>
        </p:grpSpPr>
        <p:sp>
          <p:nvSpPr>
            <p:cNvPr id="9" name="Freeform 9"/>
            <p:cNvSpPr/>
            <p:nvPr/>
          </p:nvSpPr>
          <p:spPr>
            <a:xfrm>
              <a:off x="10829" y="0"/>
              <a:ext cx="1043686" cy="625245"/>
            </a:xfrm>
            <a:custGeom>
              <a:avLst/>
              <a:gdLst/>
              <a:ahLst/>
              <a:cxnLst/>
              <a:rect l="l" t="t" r="r" b="b"/>
              <a:pathLst>
                <a:path w="1043686" h="625245">
                  <a:moveTo>
                    <a:pt x="1026884" y="355133"/>
                  </a:moveTo>
                  <a:lnTo>
                    <a:pt x="878946" y="582735"/>
                  </a:lnTo>
                  <a:cubicBezTo>
                    <a:pt x="861713" y="609249"/>
                    <a:pt x="832236" y="625245"/>
                    <a:pt x="800614" y="625245"/>
                  </a:cubicBezTo>
                  <a:lnTo>
                    <a:pt x="243072" y="625245"/>
                  </a:lnTo>
                  <a:cubicBezTo>
                    <a:pt x="211450" y="625245"/>
                    <a:pt x="181974" y="609249"/>
                    <a:pt x="164740" y="582735"/>
                  </a:cubicBezTo>
                  <a:lnTo>
                    <a:pt x="16802" y="355133"/>
                  </a:lnTo>
                  <a:cubicBezTo>
                    <a:pt x="0" y="329283"/>
                    <a:pt x="0" y="295962"/>
                    <a:pt x="16802" y="270112"/>
                  </a:cubicBezTo>
                  <a:lnTo>
                    <a:pt x="164740" y="42510"/>
                  </a:lnTo>
                  <a:cubicBezTo>
                    <a:pt x="181974" y="15997"/>
                    <a:pt x="211450" y="0"/>
                    <a:pt x="243072" y="0"/>
                  </a:cubicBezTo>
                  <a:lnTo>
                    <a:pt x="800614" y="0"/>
                  </a:lnTo>
                  <a:cubicBezTo>
                    <a:pt x="832236" y="0"/>
                    <a:pt x="861713" y="15997"/>
                    <a:pt x="878946" y="42510"/>
                  </a:cubicBezTo>
                  <a:lnTo>
                    <a:pt x="1026884" y="270112"/>
                  </a:lnTo>
                  <a:cubicBezTo>
                    <a:pt x="1043686" y="295962"/>
                    <a:pt x="1043686" y="329283"/>
                    <a:pt x="1026884" y="355133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836744" cy="663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86852" y="-264968"/>
            <a:ext cx="2788193" cy="2396103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15463" y="0"/>
              <a:ext cx="781875" cy="698500"/>
            </a:xfrm>
            <a:custGeom>
              <a:avLst/>
              <a:gdLst/>
              <a:ahLst/>
              <a:cxnLst/>
              <a:rect l="l" t="t" r="r" b="b"/>
              <a:pathLst>
                <a:path w="781875" h="698500">
                  <a:moveTo>
                    <a:pt x="756842" y="418851"/>
                  </a:moveTo>
                  <a:lnTo>
                    <a:pt x="634632" y="628899"/>
                  </a:lnTo>
                  <a:cubicBezTo>
                    <a:pt x="609561" y="671991"/>
                    <a:pt x="563467" y="698500"/>
                    <a:pt x="513613" y="698500"/>
                  </a:cubicBezTo>
                  <a:lnTo>
                    <a:pt x="268261" y="698500"/>
                  </a:lnTo>
                  <a:cubicBezTo>
                    <a:pt x="218407" y="698500"/>
                    <a:pt x="172313" y="671991"/>
                    <a:pt x="147242" y="628899"/>
                  </a:cubicBezTo>
                  <a:lnTo>
                    <a:pt x="25032" y="418851"/>
                  </a:lnTo>
                  <a:cubicBezTo>
                    <a:pt x="0" y="375826"/>
                    <a:pt x="0" y="322674"/>
                    <a:pt x="25032" y="279649"/>
                  </a:cubicBezTo>
                  <a:lnTo>
                    <a:pt x="147242" y="69601"/>
                  </a:lnTo>
                  <a:cubicBezTo>
                    <a:pt x="172313" y="26509"/>
                    <a:pt x="218407" y="0"/>
                    <a:pt x="268261" y="0"/>
                  </a:cubicBezTo>
                  <a:lnTo>
                    <a:pt x="513613" y="0"/>
                  </a:lnTo>
                  <a:cubicBezTo>
                    <a:pt x="563467" y="0"/>
                    <a:pt x="609561" y="26509"/>
                    <a:pt x="634632" y="69601"/>
                  </a:cubicBezTo>
                  <a:lnTo>
                    <a:pt x="756842" y="279649"/>
                  </a:lnTo>
                  <a:cubicBezTo>
                    <a:pt x="781874" y="322674"/>
                    <a:pt x="781874" y="375826"/>
                    <a:pt x="756842" y="41885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445422" y="-22502"/>
            <a:ext cx="2788193" cy="2396103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15463" y="0"/>
              <a:ext cx="781875" cy="698500"/>
            </a:xfrm>
            <a:custGeom>
              <a:avLst/>
              <a:gdLst/>
              <a:ahLst/>
              <a:cxnLst/>
              <a:rect l="l" t="t" r="r" b="b"/>
              <a:pathLst>
                <a:path w="781875" h="698500">
                  <a:moveTo>
                    <a:pt x="756842" y="418851"/>
                  </a:moveTo>
                  <a:lnTo>
                    <a:pt x="634632" y="628899"/>
                  </a:lnTo>
                  <a:cubicBezTo>
                    <a:pt x="609561" y="671991"/>
                    <a:pt x="563467" y="698500"/>
                    <a:pt x="513613" y="698500"/>
                  </a:cubicBezTo>
                  <a:lnTo>
                    <a:pt x="268261" y="698500"/>
                  </a:lnTo>
                  <a:cubicBezTo>
                    <a:pt x="218407" y="698500"/>
                    <a:pt x="172313" y="671991"/>
                    <a:pt x="147242" y="628899"/>
                  </a:cubicBezTo>
                  <a:lnTo>
                    <a:pt x="25032" y="418851"/>
                  </a:lnTo>
                  <a:cubicBezTo>
                    <a:pt x="0" y="375826"/>
                    <a:pt x="0" y="322674"/>
                    <a:pt x="25032" y="279649"/>
                  </a:cubicBezTo>
                  <a:lnTo>
                    <a:pt x="147242" y="69601"/>
                  </a:lnTo>
                  <a:cubicBezTo>
                    <a:pt x="172313" y="26509"/>
                    <a:pt x="218407" y="0"/>
                    <a:pt x="268261" y="0"/>
                  </a:cubicBezTo>
                  <a:lnTo>
                    <a:pt x="513613" y="0"/>
                  </a:lnTo>
                  <a:cubicBezTo>
                    <a:pt x="563467" y="0"/>
                    <a:pt x="609561" y="26509"/>
                    <a:pt x="634632" y="69601"/>
                  </a:cubicBezTo>
                  <a:lnTo>
                    <a:pt x="756842" y="279649"/>
                  </a:lnTo>
                  <a:cubicBezTo>
                    <a:pt x="781874" y="322674"/>
                    <a:pt x="781874" y="375826"/>
                    <a:pt x="756842" y="41885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038000" y="2094925"/>
            <a:ext cx="8212001" cy="538303"/>
            <a:chOff x="0" y="0"/>
            <a:chExt cx="5755814" cy="377298"/>
          </a:xfrm>
        </p:grpSpPr>
        <p:sp>
          <p:nvSpPr>
            <p:cNvPr id="18" name="Freeform 18"/>
            <p:cNvSpPr/>
            <p:nvPr/>
          </p:nvSpPr>
          <p:spPr>
            <a:xfrm>
              <a:off x="3700" y="0"/>
              <a:ext cx="5748413" cy="377298"/>
            </a:xfrm>
            <a:custGeom>
              <a:avLst/>
              <a:gdLst/>
              <a:ahLst/>
              <a:cxnLst/>
              <a:rect l="l" t="t" r="r" b="b"/>
              <a:pathLst>
                <a:path w="5748413" h="377298">
                  <a:moveTo>
                    <a:pt x="5745896" y="194422"/>
                  </a:moveTo>
                  <a:lnTo>
                    <a:pt x="5555132" y="371525"/>
                  </a:lnTo>
                  <a:cubicBezTo>
                    <a:pt x="5551135" y="375236"/>
                    <a:pt x="5545883" y="377298"/>
                    <a:pt x="5540429" y="377298"/>
                  </a:cubicBezTo>
                  <a:lnTo>
                    <a:pt x="207985" y="377298"/>
                  </a:lnTo>
                  <a:cubicBezTo>
                    <a:pt x="202531" y="377298"/>
                    <a:pt x="197279" y="375236"/>
                    <a:pt x="193282" y="371525"/>
                  </a:cubicBezTo>
                  <a:lnTo>
                    <a:pt x="2518" y="194422"/>
                  </a:lnTo>
                  <a:cubicBezTo>
                    <a:pt x="913" y="192931"/>
                    <a:pt x="0" y="190840"/>
                    <a:pt x="0" y="188649"/>
                  </a:cubicBezTo>
                  <a:cubicBezTo>
                    <a:pt x="0" y="186458"/>
                    <a:pt x="913" y="184367"/>
                    <a:pt x="2518" y="182876"/>
                  </a:cubicBezTo>
                  <a:lnTo>
                    <a:pt x="193282" y="5773"/>
                  </a:lnTo>
                  <a:cubicBezTo>
                    <a:pt x="197279" y="2062"/>
                    <a:pt x="202531" y="0"/>
                    <a:pt x="207985" y="0"/>
                  </a:cubicBezTo>
                  <a:lnTo>
                    <a:pt x="5540429" y="0"/>
                  </a:lnTo>
                  <a:cubicBezTo>
                    <a:pt x="5545883" y="0"/>
                    <a:pt x="5551135" y="2062"/>
                    <a:pt x="5555132" y="5773"/>
                  </a:cubicBezTo>
                  <a:lnTo>
                    <a:pt x="5745896" y="182876"/>
                  </a:lnTo>
                  <a:cubicBezTo>
                    <a:pt x="5747501" y="184367"/>
                    <a:pt x="5748413" y="186458"/>
                    <a:pt x="5748413" y="188649"/>
                  </a:cubicBezTo>
                  <a:cubicBezTo>
                    <a:pt x="5748413" y="190840"/>
                    <a:pt x="5747501" y="192931"/>
                    <a:pt x="5745896" y="194422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-38100"/>
              <a:ext cx="5527214" cy="4153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0878873" y="1994406"/>
            <a:ext cx="6422384" cy="8229874"/>
          </a:xfrm>
          <a:custGeom>
            <a:avLst/>
            <a:gdLst/>
            <a:ahLst/>
            <a:cxnLst/>
            <a:rect l="l" t="t" r="r" b="b"/>
            <a:pathLst>
              <a:path w="6290402" h="8077562">
                <a:moveTo>
                  <a:pt x="0" y="0"/>
                </a:moveTo>
                <a:lnTo>
                  <a:pt x="6290401" y="0"/>
                </a:lnTo>
                <a:lnTo>
                  <a:pt x="6290401" y="8077563"/>
                </a:lnTo>
                <a:lnTo>
                  <a:pt x="0" y="80775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6340159" y="1571294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052939" y="1328828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153C625-8640-4880-BA1C-052EB337D102}"/>
              </a:ext>
            </a:extLst>
          </p:cNvPr>
          <p:cNvGrpSpPr/>
          <p:nvPr/>
        </p:nvGrpSpPr>
        <p:grpSpPr>
          <a:xfrm>
            <a:off x="-55165" y="2318891"/>
            <a:ext cx="5011491" cy="3955499"/>
            <a:chOff x="-55165" y="2300569"/>
            <a:chExt cx="5244788" cy="5623102"/>
          </a:xfrm>
        </p:grpSpPr>
        <p:grpSp>
          <p:nvGrpSpPr>
            <p:cNvPr id="20" name="Group 20"/>
            <p:cNvGrpSpPr/>
            <p:nvPr/>
          </p:nvGrpSpPr>
          <p:grpSpPr>
            <a:xfrm>
              <a:off x="-55165" y="2928687"/>
              <a:ext cx="5244788" cy="4994984"/>
              <a:chOff x="0" y="0"/>
              <a:chExt cx="744688" cy="709219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44688" cy="709220"/>
              </a:xfrm>
              <a:custGeom>
                <a:avLst/>
                <a:gdLst/>
                <a:ahLst/>
                <a:cxnLst/>
                <a:rect l="l" t="t" r="r" b="b"/>
                <a:pathLst>
                  <a:path w="744688" h="709220">
                    <a:moveTo>
                      <a:pt x="38379" y="0"/>
                    </a:moveTo>
                    <a:lnTo>
                      <a:pt x="706309" y="0"/>
                    </a:lnTo>
                    <a:cubicBezTo>
                      <a:pt x="716488" y="0"/>
                      <a:pt x="726250" y="4043"/>
                      <a:pt x="733447" y="11241"/>
                    </a:cubicBezTo>
                    <a:cubicBezTo>
                      <a:pt x="740645" y="18438"/>
                      <a:pt x="744688" y="28200"/>
                      <a:pt x="744688" y="38379"/>
                    </a:cubicBezTo>
                    <a:lnTo>
                      <a:pt x="744688" y="670840"/>
                    </a:lnTo>
                    <a:cubicBezTo>
                      <a:pt x="744688" y="681019"/>
                      <a:pt x="740645" y="690781"/>
                      <a:pt x="733447" y="697979"/>
                    </a:cubicBezTo>
                    <a:cubicBezTo>
                      <a:pt x="726250" y="705176"/>
                      <a:pt x="716488" y="709220"/>
                      <a:pt x="706309" y="709220"/>
                    </a:cubicBezTo>
                    <a:lnTo>
                      <a:pt x="38379" y="709220"/>
                    </a:lnTo>
                    <a:cubicBezTo>
                      <a:pt x="28200" y="709220"/>
                      <a:pt x="18438" y="705176"/>
                      <a:pt x="11241" y="697979"/>
                    </a:cubicBezTo>
                    <a:cubicBezTo>
                      <a:pt x="4043" y="690781"/>
                      <a:pt x="0" y="681019"/>
                      <a:pt x="0" y="670840"/>
                    </a:cubicBezTo>
                    <a:lnTo>
                      <a:pt x="0" y="38379"/>
                    </a:lnTo>
                    <a:cubicBezTo>
                      <a:pt x="0" y="28200"/>
                      <a:pt x="4043" y="18438"/>
                      <a:pt x="11241" y="11241"/>
                    </a:cubicBezTo>
                    <a:cubicBezTo>
                      <a:pt x="18438" y="4043"/>
                      <a:pt x="28200" y="0"/>
                      <a:pt x="3837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5400000"/>
              </a:gra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744688" cy="7473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2093566" y="2300569"/>
              <a:ext cx="947325" cy="11944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225677" y="3798761"/>
              <a:ext cx="4695564" cy="37554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b="1" dirty="0">
                  <a:solidFill>
                    <a:srgbClr val="000000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Waktu </a:t>
              </a:r>
              <a:r>
                <a:rPr lang="en-US" b="1" dirty="0" err="1">
                  <a:solidFill>
                    <a:srgbClr val="000000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kerja</a:t>
              </a:r>
              <a:r>
                <a:rPr lang="en-US" b="1" dirty="0">
                  <a:solidFill>
                    <a:srgbClr val="000000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maksimum</a:t>
              </a:r>
              <a:endParaRPr lang="en-US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endParaRPr>
            </a:p>
            <a:p>
              <a:pPr algn="ctr">
                <a:lnSpc>
                  <a:spcPts val="3499"/>
                </a:lnSpc>
              </a:pPr>
              <a:endParaRPr lang="en-US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endParaRPr>
            </a:p>
            <a:p>
              <a:pPr algn="ctr">
                <a:lnSpc>
                  <a:spcPts val="3499"/>
                </a:lnSpc>
              </a:pPr>
              <a:r>
                <a:rPr lang="en-US" dirty="0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a) </a:t>
              </a:r>
              <a:r>
                <a:rPr lang="en-US" dirty="0" err="1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Tidak</a:t>
              </a:r>
              <a:r>
                <a:rPr lang="en-US" dirty="0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melebihi</a:t>
              </a:r>
              <a:r>
                <a:rPr lang="en-US" dirty="0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 12 jam </a:t>
              </a:r>
              <a:r>
                <a:rPr lang="en-US" dirty="0" err="1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sehari</a:t>
              </a:r>
              <a:r>
                <a:rPr lang="en-US" dirty="0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termasuk</a:t>
              </a:r>
              <a:r>
                <a:rPr lang="en-US" dirty="0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waktu</a:t>
              </a:r>
              <a:r>
                <a:rPr lang="en-US" dirty="0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rehat</a:t>
              </a:r>
              <a:r>
                <a:rPr lang="en-US" dirty="0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.</a:t>
              </a:r>
            </a:p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dirty="0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b) </a:t>
              </a:r>
              <a:r>
                <a:rPr lang="en-US" dirty="0" err="1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Purata</a:t>
              </a:r>
              <a:r>
                <a:rPr lang="en-US" dirty="0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 45 jam </a:t>
              </a:r>
              <a:r>
                <a:rPr lang="en-US" dirty="0" err="1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seminggu</a:t>
              </a:r>
              <a:r>
                <a:rPr lang="en-US" dirty="0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, </a:t>
              </a:r>
              <a:r>
                <a:rPr lang="en-US" dirty="0" err="1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dikira</a:t>
              </a:r>
              <a:r>
                <a:rPr lang="en-US" dirty="0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berdasarkan</a:t>
              </a:r>
              <a:r>
                <a:rPr lang="en-US" dirty="0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 4 </a:t>
              </a:r>
              <a:r>
                <a:rPr lang="en-US" dirty="0" err="1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minggu</a:t>
              </a:r>
              <a:r>
                <a:rPr lang="en-US" dirty="0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berturut-turut</a:t>
              </a:r>
              <a:r>
                <a:rPr lang="en-US" dirty="0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.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701604-996B-4271-A6F2-14663A25ABE8}"/>
              </a:ext>
            </a:extLst>
          </p:cNvPr>
          <p:cNvGrpSpPr/>
          <p:nvPr/>
        </p:nvGrpSpPr>
        <p:grpSpPr>
          <a:xfrm>
            <a:off x="-113170" y="6383034"/>
            <a:ext cx="5011491" cy="3827923"/>
            <a:chOff x="5791400" y="5182042"/>
            <a:chExt cx="5244788" cy="6098507"/>
          </a:xfrm>
        </p:grpSpPr>
        <p:grpSp>
          <p:nvGrpSpPr>
            <p:cNvPr id="23" name="Group 23"/>
            <p:cNvGrpSpPr/>
            <p:nvPr/>
          </p:nvGrpSpPr>
          <p:grpSpPr>
            <a:xfrm>
              <a:off x="5791400" y="5514871"/>
              <a:ext cx="5244788" cy="5765678"/>
              <a:chOff x="0" y="-38100"/>
              <a:chExt cx="744688" cy="818647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744688" cy="780547"/>
              </a:xfrm>
              <a:custGeom>
                <a:avLst/>
                <a:gdLst/>
                <a:ahLst/>
                <a:cxnLst/>
                <a:rect l="l" t="t" r="r" b="b"/>
                <a:pathLst>
                  <a:path w="744688" h="709220">
                    <a:moveTo>
                      <a:pt x="38379" y="0"/>
                    </a:moveTo>
                    <a:lnTo>
                      <a:pt x="706309" y="0"/>
                    </a:lnTo>
                    <a:cubicBezTo>
                      <a:pt x="716488" y="0"/>
                      <a:pt x="726250" y="4043"/>
                      <a:pt x="733447" y="11241"/>
                    </a:cubicBezTo>
                    <a:cubicBezTo>
                      <a:pt x="740645" y="18438"/>
                      <a:pt x="744688" y="28200"/>
                      <a:pt x="744688" y="38379"/>
                    </a:cubicBezTo>
                    <a:lnTo>
                      <a:pt x="744688" y="670840"/>
                    </a:lnTo>
                    <a:cubicBezTo>
                      <a:pt x="744688" y="681019"/>
                      <a:pt x="740645" y="690781"/>
                      <a:pt x="733447" y="697979"/>
                    </a:cubicBezTo>
                    <a:cubicBezTo>
                      <a:pt x="726250" y="705176"/>
                      <a:pt x="716488" y="709220"/>
                      <a:pt x="706309" y="709220"/>
                    </a:cubicBezTo>
                    <a:lnTo>
                      <a:pt x="38379" y="709220"/>
                    </a:lnTo>
                    <a:cubicBezTo>
                      <a:pt x="28200" y="709220"/>
                      <a:pt x="18438" y="705176"/>
                      <a:pt x="11241" y="697979"/>
                    </a:cubicBezTo>
                    <a:cubicBezTo>
                      <a:pt x="4043" y="690781"/>
                      <a:pt x="0" y="681019"/>
                      <a:pt x="0" y="670840"/>
                    </a:cubicBezTo>
                    <a:lnTo>
                      <a:pt x="0" y="38379"/>
                    </a:lnTo>
                    <a:cubicBezTo>
                      <a:pt x="0" y="28200"/>
                      <a:pt x="4043" y="18438"/>
                      <a:pt x="11241" y="11241"/>
                    </a:cubicBezTo>
                    <a:cubicBezTo>
                      <a:pt x="18438" y="4043"/>
                      <a:pt x="28200" y="0"/>
                      <a:pt x="3837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5400000"/>
              </a:gra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744688" cy="7473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7939687" y="5182042"/>
              <a:ext cx="947325" cy="11944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6231111" y="7243954"/>
              <a:ext cx="4250689" cy="2212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b="1" dirty="0">
                  <a:solidFill>
                    <a:srgbClr val="000000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Hari </a:t>
              </a:r>
              <a:r>
                <a:rPr lang="en-US" b="1" dirty="0" err="1">
                  <a:solidFill>
                    <a:srgbClr val="000000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bekerja</a:t>
              </a:r>
              <a:endParaRPr lang="en-US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endParaRPr>
            </a:p>
            <a:p>
              <a:pPr algn="ctr">
                <a:lnSpc>
                  <a:spcPts val="3499"/>
                </a:lnSpc>
              </a:pPr>
              <a:endParaRPr lang="en-US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endParaRPr>
            </a:p>
            <a:p>
              <a:pPr algn="ctr">
                <a:lnSpc>
                  <a:spcPts val="3499"/>
                </a:lnSpc>
              </a:pPr>
              <a:r>
                <a:rPr lang="en-US" dirty="0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a) 4 </a:t>
              </a:r>
              <a:r>
                <a:rPr lang="en-US" dirty="0" err="1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hingga</a:t>
              </a:r>
              <a:r>
                <a:rPr lang="en-US" dirty="0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 6 </a:t>
              </a:r>
              <a:r>
                <a:rPr lang="en-US" dirty="0" err="1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hari</a:t>
              </a:r>
              <a:r>
                <a:rPr lang="en-US" dirty="0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seminggu</a:t>
              </a:r>
              <a:r>
                <a:rPr lang="en-US" dirty="0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.</a:t>
              </a:r>
            </a:p>
            <a:p>
              <a:pPr algn="ctr">
                <a:lnSpc>
                  <a:spcPts val="3499"/>
                </a:lnSpc>
              </a:pPr>
              <a:endParaRPr lang="en-US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endParaRPr>
            </a:p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endParaRPr lang="en-US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D923AFB-221E-4957-96B1-C61985523E1D}"/>
              </a:ext>
            </a:extLst>
          </p:cNvPr>
          <p:cNvGrpSpPr/>
          <p:nvPr/>
        </p:nvGrpSpPr>
        <p:grpSpPr>
          <a:xfrm>
            <a:off x="5462908" y="3416466"/>
            <a:ext cx="5051910" cy="4829968"/>
            <a:chOff x="11188589" y="5270777"/>
            <a:chExt cx="5244788" cy="5507414"/>
          </a:xfrm>
        </p:grpSpPr>
        <p:grpSp>
          <p:nvGrpSpPr>
            <p:cNvPr id="27" name="Group 27"/>
            <p:cNvGrpSpPr/>
            <p:nvPr/>
          </p:nvGrpSpPr>
          <p:grpSpPr>
            <a:xfrm>
              <a:off x="11188589" y="5783207"/>
              <a:ext cx="5244788" cy="4994984"/>
              <a:chOff x="0" y="0"/>
              <a:chExt cx="744688" cy="709219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744688" cy="709220"/>
              </a:xfrm>
              <a:custGeom>
                <a:avLst/>
                <a:gdLst/>
                <a:ahLst/>
                <a:cxnLst/>
                <a:rect l="l" t="t" r="r" b="b"/>
                <a:pathLst>
                  <a:path w="744688" h="709220">
                    <a:moveTo>
                      <a:pt x="38379" y="0"/>
                    </a:moveTo>
                    <a:lnTo>
                      <a:pt x="706309" y="0"/>
                    </a:lnTo>
                    <a:cubicBezTo>
                      <a:pt x="716488" y="0"/>
                      <a:pt x="726250" y="4043"/>
                      <a:pt x="733447" y="11241"/>
                    </a:cubicBezTo>
                    <a:cubicBezTo>
                      <a:pt x="740645" y="18438"/>
                      <a:pt x="744688" y="28200"/>
                      <a:pt x="744688" y="38379"/>
                    </a:cubicBezTo>
                    <a:lnTo>
                      <a:pt x="744688" y="670840"/>
                    </a:lnTo>
                    <a:cubicBezTo>
                      <a:pt x="744688" y="681019"/>
                      <a:pt x="740645" y="690781"/>
                      <a:pt x="733447" y="697979"/>
                    </a:cubicBezTo>
                    <a:cubicBezTo>
                      <a:pt x="726250" y="705176"/>
                      <a:pt x="716488" y="709220"/>
                      <a:pt x="706309" y="709220"/>
                    </a:cubicBezTo>
                    <a:lnTo>
                      <a:pt x="38379" y="709220"/>
                    </a:lnTo>
                    <a:cubicBezTo>
                      <a:pt x="28200" y="709220"/>
                      <a:pt x="18438" y="705176"/>
                      <a:pt x="11241" y="697979"/>
                    </a:cubicBezTo>
                    <a:cubicBezTo>
                      <a:pt x="4043" y="690781"/>
                      <a:pt x="0" y="681019"/>
                      <a:pt x="0" y="670840"/>
                    </a:cubicBezTo>
                    <a:lnTo>
                      <a:pt x="0" y="38379"/>
                    </a:lnTo>
                    <a:cubicBezTo>
                      <a:pt x="0" y="28200"/>
                      <a:pt x="4043" y="18438"/>
                      <a:pt x="11241" y="11241"/>
                    </a:cubicBezTo>
                    <a:cubicBezTo>
                      <a:pt x="18438" y="4043"/>
                      <a:pt x="28200" y="0"/>
                      <a:pt x="3837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C52FF">
                      <a:alpha val="100000"/>
                    </a:srgbClr>
                  </a:gs>
                  <a:gs pos="100000">
                    <a:srgbClr val="5CE1E6">
                      <a:alpha val="100000"/>
                    </a:srgbClr>
                  </a:gs>
                </a:gsLst>
                <a:lin ang="5400000"/>
              </a:gra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744688" cy="7473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13151974" y="5270777"/>
              <a:ext cx="1318017" cy="1132671"/>
              <a:chOff x="0" y="0"/>
              <a:chExt cx="812800" cy="6985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9024" y="0"/>
                <a:ext cx="794753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794753" h="698500">
                    <a:moveTo>
                      <a:pt x="780144" y="389867"/>
                    </a:moveTo>
                    <a:lnTo>
                      <a:pt x="624208" y="657883"/>
                    </a:lnTo>
                    <a:cubicBezTo>
                      <a:pt x="609577" y="683030"/>
                      <a:pt x="582678" y="698500"/>
                      <a:pt x="553585" y="698500"/>
                    </a:cubicBezTo>
                    <a:lnTo>
                      <a:pt x="241167" y="698500"/>
                    </a:lnTo>
                    <a:cubicBezTo>
                      <a:pt x="212074" y="698500"/>
                      <a:pt x="185175" y="683030"/>
                      <a:pt x="170544" y="657883"/>
                    </a:cubicBezTo>
                    <a:lnTo>
                      <a:pt x="14608" y="389867"/>
                    </a:lnTo>
                    <a:cubicBezTo>
                      <a:pt x="0" y="364759"/>
                      <a:pt x="0" y="333741"/>
                      <a:pt x="14608" y="308633"/>
                    </a:cubicBezTo>
                    <a:lnTo>
                      <a:pt x="170544" y="40617"/>
                    </a:lnTo>
                    <a:cubicBezTo>
                      <a:pt x="185175" y="15470"/>
                      <a:pt x="212074" y="0"/>
                      <a:pt x="241167" y="0"/>
                    </a:cubicBezTo>
                    <a:lnTo>
                      <a:pt x="553585" y="0"/>
                    </a:lnTo>
                    <a:cubicBezTo>
                      <a:pt x="582678" y="0"/>
                      <a:pt x="609577" y="15470"/>
                      <a:pt x="624208" y="40617"/>
                    </a:cubicBezTo>
                    <a:lnTo>
                      <a:pt x="780144" y="308633"/>
                    </a:lnTo>
                    <a:cubicBezTo>
                      <a:pt x="794752" y="333741"/>
                      <a:pt x="794752" y="364759"/>
                      <a:pt x="780144" y="3898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66675" cap="sq">
                <a:gradFill>
                  <a:gsLst>
                    <a:gs pos="0">
                      <a:srgbClr val="8C52FF">
                        <a:alpha val="100000"/>
                      </a:srgbClr>
                    </a:gs>
                    <a:gs pos="100000">
                      <a:srgbClr val="5CE1E6">
                        <a:alpha val="10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114300" y="-38100"/>
                <a:ext cx="5842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1" name="Freeform 41"/>
            <p:cNvSpPr/>
            <p:nvPr/>
          </p:nvSpPr>
          <p:spPr>
            <a:xfrm>
              <a:off x="13478670" y="5531752"/>
              <a:ext cx="664626" cy="664626"/>
            </a:xfrm>
            <a:custGeom>
              <a:avLst/>
              <a:gdLst/>
              <a:ahLst/>
              <a:cxnLst/>
              <a:rect l="l" t="t" r="r" b="b"/>
              <a:pathLst>
                <a:path w="664626" h="664626">
                  <a:moveTo>
                    <a:pt x="0" y="0"/>
                  </a:moveTo>
                  <a:lnTo>
                    <a:pt x="664626" y="0"/>
                  </a:lnTo>
                  <a:lnTo>
                    <a:pt x="664626" y="664627"/>
                  </a:lnTo>
                  <a:lnTo>
                    <a:pt x="0" y="664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TextBox 46"/>
            <p:cNvSpPr txBox="1"/>
            <p:nvPr/>
          </p:nvSpPr>
          <p:spPr>
            <a:xfrm>
              <a:off x="11430774" y="6800763"/>
              <a:ext cx="4726647" cy="30122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b="1" dirty="0">
                  <a:solidFill>
                    <a:srgbClr val="000000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Waktu </a:t>
              </a:r>
              <a:r>
                <a:rPr lang="en-US" b="1" dirty="0" err="1">
                  <a:solidFill>
                    <a:srgbClr val="000000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rehat</a:t>
              </a:r>
              <a:endParaRPr lang="en-US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endParaRPr>
            </a:p>
            <a:p>
              <a:pPr algn="ctr">
                <a:lnSpc>
                  <a:spcPts val="3499"/>
                </a:lnSpc>
              </a:pPr>
              <a:endParaRPr lang="en-US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endParaRPr>
            </a:p>
            <a:p>
              <a:pPr algn="ctr">
                <a:lnSpc>
                  <a:spcPts val="3499"/>
                </a:lnSpc>
              </a:pPr>
              <a:r>
                <a:rPr lang="en-US" dirty="0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a) </a:t>
              </a:r>
              <a:r>
                <a:rPr lang="en-US" dirty="0" err="1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Tempoh</a:t>
              </a:r>
              <a:r>
                <a:rPr lang="en-US" dirty="0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rehat</a:t>
              </a:r>
              <a:r>
                <a:rPr lang="en-US" dirty="0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seminggu</a:t>
              </a:r>
              <a:r>
                <a:rPr lang="en-US" dirty="0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bergantung</a:t>
              </a:r>
              <a:r>
                <a:rPr lang="en-US" dirty="0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 pada </a:t>
              </a:r>
              <a:r>
                <a:rPr lang="en-US" dirty="0" err="1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keperluan</a:t>
              </a:r>
              <a:r>
                <a:rPr lang="en-US" dirty="0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jabatan</a:t>
              </a:r>
              <a:r>
                <a:rPr lang="en-US" dirty="0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 (1 - 3 </a:t>
              </a:r>
              <a:r>
                <a:rPr lang="en-US" dirty="0" err="1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hari</a:t>
              </a:r>
              <a:r>
                <a:rPr lang="en-US" dirty="0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). </a:t>
              </a:r>
            </a:p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dirty="0">
                  <a:solidFill>
                    <a:srgbClr val="000000"/>
                  </a:solidFill>
                  <a:latin typeface="Telegraf"/>
                  <a:ea typeface="Telegraf"/>
                  <a:cs typeface="Telegraf"/>
                  <a:sym typeface="Telegraf"/>
                </a:rPr>
                <a:t>b</a:t>
              </a:r>
              <a:r>
                <a:rPr lang="en-US" dirty="0">
                  <a:solidFill>
                    <a:srgbClr val="000000"/>
                  </a:solidFill>
                  <a:latin typeface="Telegraf"/>
                  <a:sym typeface="Telegraf"/>
                </a:rPr>
                <a:t>) Waktu </a:t>
              </a:r>
              <a:r>
                <a:rPr lang="en-US" dirty="0" err="1">
                  <a:solidFill>
                    <a:srgbClr val="000000"/>
                  </a:solidFill>
                  <a:latin typeface="Telegraf"/>
                  <a:sym typeface="Telegraf"/>
                </a:rPr>
                <a:t>rehat</a:t>
              </a:r>
              <a:r>
                <a:rPr lang="en-US" dirty="0">
                  <a:solidFill>
                    <a:srgbClr val="000000"/>
                  </a:solidFill>
                  <a:latin typeface="Telegraf"/>
                  <a:sym typeface="Telegraf"/>
                </a:rPr>
                <a:t> 1 jam </a:t>
              </a:r>
              <a:r>
                <a:rPr lang="en-US" dirty="0" err="1">
                  <a:solidFill>
                    <a:srgbClr val="000000"/>
                  </a:solidFill>
                  <a:latin typeface="Telegraf"/>
                  <a:sym typeface="Telegraf"/>
                </a:rPr>
                <a:t>semasa</a:t>
              </a:r>
              <a:r>
                <a:rPr lang="en-US" dirty="0">
                  <a:solidFill>
                    <a:srgbClr val="000000"/>
                  </a:solidFill>
                  <a:latin typeface="Telegraf"/>
                  <a:sym typeface="Telegraf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Telegraf"/>
                  <a:sym typeface="Telegraf"/>
                </a:rPr>
                <a:t>syif</a:t>
              </a:r>
              <a:r>
                <a:rPr lang="en-US" dirty="0">
                  <a:solidFill>
                    <a:srgbClr val="000000"/>
                  </a:solidFill>
                  <a:latin typeface="Telegraf"/>
                  <a:sym typeface="Telegraf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Telegraf"/>
                  <a:sym typeface="Telegraf"/>
                </a:rPr>
                <a:t>adalah</a:t>
              </a:r>
              <a:r>
                <a:rPr lang="en-US" dirty="0">
                  <a:solidFill>
                    <a:srgbClr val="000000"/>
                  </a:solidFill>
                  <a:latin typeface="Telegraf"/>
                  <a:sym typeface="Telegraf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Telegraf"/>
                  <a:sym typeface="Telegraf"/>
                </a:rPr>
                <a:t>sebahagian</a:t>
              </a:r>
              <a:r>
                <a:rPr lang="en-US" dirty="0">
                  <a:solidFill>
                    <a:srgbClr val="000000"/>
                  </a:solidFill>
                  <a:latin typeface="Telegraf"/>
                  <a:sym typeface="Telegraf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Telegraf"/>
                  <a:sym typeface="Telegraf"/>
                </a:rPr>
                <a:t>daripada</a:t>
              </a:r>
              <a:r>
                <a:rPr lang="en-US" dirty="0">
                  <a:solidFill>
                    <a:srgbClr val="000000"/>
                  </a:solidFill>
                  <a:latin typeface="Telegraf"/>
                  <a:sym typeface="Telegraf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Telegraf"/>
                  <a:sym typeface="Telegraf"/>
                </a:rPr>
                <a:t>waktu</a:t>
              </a:r>
              <a:r>
                <a:rPr lang="en-US" dirty="0">
                  <a:solidFill>
                    <a:srgbClr val="000000"/>
                  </a:solidFill>
                  <a:latin typeface="Telegraf"/>
                  <a:sym typeface="Telegraf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Telegraf"/>
                  <a:sym typeface="Telegraf"/>
                </a:rPr>
                <a:t>bekerja</a:t>
              </a:r>
              <a:endParaRPr lang="en-US" dirty="0">
                <a:solidFill>
                  <a:srgbClr val="000000"/>
                </a:solidFill>
                <a:latin typeface="Telegraf"/>
                <a:sym typeface="Telegraf"/>
              </a:endParaRPr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3646898" y="490816"/>
            <a:ext cx="10994205" cy="86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6"/>
              </a:lnSpc>
            </a:pPr>
            <a:r>
              <a:rPr lang="en-US" sz="5746" b="1" spc="976">
                <a:solidFill>
                  <a:srgbClr val="8564FB"/>
                </a:solidFill>
                <a:latin typeface="Telegraf Bold"/>
                <a:ea typeface="Telegraf Bold"/>
                <a:cs typeface="Telegraf Bold"/>
                <a:sym typeface="Telegraf Bold"/>
              </a:rPr>
              <a:t>Syarat-Syarat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131254" y="1185075"/>
            <a:ext cx="10025493" cy="86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6"/>
              </a:lnSpc>
            </a:pPr>
            <a:r>
              <a:rPr lang="en-US" sz="5746" spc="-126">
                <a:solidFill>
                  <a:srgbClr val="8564FB"/>
                </a:solidFill>
                <a:latin typeface="Telegraf"/>
                <a:ea typeface="Telegraf"/>
                <a:cs typeface="Telegraf"/>
                <a:sym typeface="Telegraf"/>
              </a:rPr>
              <a:t>Waktu Bekerja Syif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5914912" y="239308"/>
            <a:ext cx="6458176" cy="42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32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PELAKSANAAN HARI REHAT MINGGUAN</a:t>
            </a:r>
          </a:p>
        </p:txBody>
      </p:sp>
      <p:sp>
        <p:nvSpPr>
          <p:cNvPr id="53" name="Freeform 39">
            <a:extLst>
              <a:ext uri="{FF2B5EF4-FFF2-40B4-BE49-F238E27FC236}">
                <a16:creationId xmlns:a16="http://schemas.microsoft.com/office/drawing/2014/main" id="{A5A1CE38-429C-4F7D-8A91-B099425CE3CF}"/>
              </a:ext>
            </a:extLst>
          </p:cNvPr>
          <p:cNvSpPr/>
          <p:nvPr/>
        </p:nvSpPr>
        <p:spPr>
          <a:xfrm>
            <a:off x="1702392" y="2389717"/>
            <a:ext cx="1241359" cy="993345"/>
          </a:xfrm>
          <a:custGeom>
            <a:avLst/>
            <a:gdLst/>
            <a:ahLst/>
            <a:cxnLst/>
            <a:rect l="l" t="t" r="r" b="b"/>
            <a:pathLst>
              <a:path w="794753" h="698500">
                <a:moveTo>
                  <a:pt x="780144" y="389867"/>
                </a:moveTo>
                <a:lnTo>
                  <a:pt x="624208" y="657883"/>
                </a:lnTo>
                <a:cubicBezTo>
                  <a:pt x="609577" y="683030"/>
                  <a:pt x="582678" y="698500"/>
                  <a:pt x="553585" y="698500"/>
                </a:cubicBezTo>
                <a:lnTo>
                  <a:pt x="241167" y="698500"/>
                </a:lnTo>
                <a:cubicBezTo>
                  <a:pt x="212074" y="698500"/>
                  <a:pt x="185175" y="683030"/>
                  <a:pt x="170544" y="657883"/>
                </a:cubicBezTo>
                <a:lnTo>
                  <a:pt x="14608" y="389867"/>
                </a:lnTo>
                <a:cubicBezTo>
                  <a:pt x="0" y="364759"/>
                  <a:pt x="0" y="333741"/>
                  <a:pt x="14608" y="308633"/>
                </a:cubicBezTo>
                <a:lnTo>
                  <a:pt x="170544" y="40617"/>
                </a:lnTo>
                <a:cubicBezTo>
                  <a:pt x="185175" y="15470"/>
                  <a:pt x="212074" y="0"/>
                  <a:pt x="241167" y="0"/>
                </a:cubicBezTo>
                <a:lnTo>
                  <a:pt x="553585" y="0"/>
                </a:lnTo>
                <a:cubicBezTo>
                  <a:pt x="582678" y="0"/>
                  <a:pt x="609577" y="15470"/>
                  <a:pt x="624208" y="40617"/>
                </a:cubicBezTo>
                <a:lnTo>
                  <a:pt x="780144" y="308633"/>
                </a:lnTo>
                <a:cubicBezTo>
                  <a:pt x="794752" y="333741"/>
                  <a:pt x="794752" y="364759"/>
                  <a:pt x="780144" y="389867"/>
                </a:cubicBezTo>
                <a:close/>
              </a:path>
            </a:pathLst>
          </a:custGeom>
          <a:solidFill>
            <a:srgbClr val="FFFFFF"/>
          </a:solidFill>
          <a:ln w="66675" cap="sq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prstDash val="solid"/>
            <a:miter/>
          </a:ln>
        </p:spPr>
      </p:sp>
      <p:sp>
        <p:nvSpPr>
          <p:cNvPr id="54" name="Freeform 41">
            <a:extLst>
              <a:ext uri="{FF2B5EF4-FFF2-40B4-BE49-F238E27FC236}">
                <a16:creationId xmlns:a16="http://schemas.microsoft.com/office/drawing/2014/main" id="{14E36EEE-9E76-4717-9197-9E00AAABC19B}"/>
              </a:ext>
            </a:extLst>
          </p:cNvPr>
          <p:cNvSpPr/>
          <p:nvPr/>
        </p:nvSpPr>
        <p:spPr>
          <a:xfrm>
            <a:off x="2002979" y="2618590"/>
            <a:ext cx="640184" cy="582873"/>
          </a:xfrm>
          <a:custGeom>
            <a:avLst/>
            <a:gdLst/>
            <a:ahLst/>
            <a:cxnLst/>
            <a:rect l="l" t="t" r="r" b="b"/>
            <a:pathLst>
              <a:path w="664626" h="664626">
                <a:moveTo>
                  <a:pt x="0" y="0"/>
                </a:moveTo>
                <a:lnTo>
                  <a:pt x="664626" y="0"/>
                </a:lnTo>
                <a:lnTo>
                  <a:pt x="664626" y="664627"/>
                </a:lnTo>
                <a:lnTo>
                  <a:pt x="0" y="6646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39">
            <a:extLst>
              <a:ext uri="{FF2B5EF4-FFF2-40B4-BE49-F238E27FC236}">
                <a16:creationId xmlns:a16="http://schemas.microsoft.com/office/drawing/2014/main" id="{74339CE3-5898-4DDF-8C6F-466639C375FB}"/>
              </a:ext>
            </a:extLst>
          </p:cNvPr>
          <p:cNvSpPr/>
          <p:nvPr/>
        </p:nvSpPr>
        <p:spPr>
          <a:xfrm>
            <a:off x="1720994" y="6383025"/>
            <a:ext cx="1241359" cy="993345"/>
          </a:xfrm>
          <a:custGeom>
            <a:avLst/>
            <a:gdLst/>
            <a:ahLst/>
            <a:cxnLst/>
            <a:rect l="l" t="t" r="r" b="b"/>
            <a:pathLst>
              <a:path w="794753" h="698500">
                <a:moveTo>
                  <a:pt x="780144" y="389867"/>
                </a:moveTo>
                <a:lnTo>
                  <a:pt x="624208" y="657883"/>
                </a:lnTo>
                <a:cubicBezTo>
                  <a:pt x="609577" y="683030"/>
                  <a:pt x="582678" y="698500"/>
                  <a:pt x="553585" y="698500"/>
                </a:cubicBezTo>
                <a:lnTo>
                  <a:pt x="241167" y="698500"/>
                </a:lnTo>
                <a:cubicBezTo>
                  <a:pt x="212074" y="698500"/>
                  <a:pt x="185175" y="683030"/>
                  <a:pt x="170544" y="657883"/>
                </a:cubicBezTo>
                <a:lnTo>
                  <a:pt x="14608" y="389867"/>
                </a:lnTo>
                <a:cubicBezTo>
                  <a:pt x="0" y="364759"/>
                  <a:pt x="0" y="333741"/>
                  <a:pt x="14608" y="308633"/>
                </a:cubicBezTo>
                <a:lnTo>
                  <a:pt x="170544" y="40617"/>
                </a:lnTo>
                <a:cubicBezTo>
                  <a:pt x="185175" y="15470"/>
                  <a:pt x="212074" y="0"/>
                  <a:pt x="241167" y="0"/>
                </a:cubicBezTo>
                <a:lnTo>
                  <a:pt x="553585" y="0"/>
                </a:lnTo>
                <a:cubicBezTo>
                  <a:pt x="582678" y="0"/>
                  <a:pt x="609577" y="15470"/>
                  <a:pt x="624208" y="40617"/>
                </a:cubicBezTo>
                <a:lnTo>
                  <a:pt x="780144" y="308633"/>
                </a:lnTo>
                <a:cubicBezTo>
                  <a:pt x="794752" y="333741"/>
                  <a:pt x="794752" y="364759"/>
                  <a:pt x="780144" y="389867"/>
                </a:cubicBezTo>
                <a:close/>
              </a:path>
            </a:pathLst>
          </a:custGeom>
          <a:solidFill>
            <a:srgbClr val="FFFFFF"/>
          </a:solidFill>
          <a:ln w="66675" cap="sq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prstDash val="solid"/>
            <a:miter/>
          </a:ln>
        </p:spPr>
      </p:sp>
      <p:sp>
        <p:nvSpPr>
          <p:cNvPr id="56" name="Freeform 41">
            <a:extLst>
              <a:ext uri="{FF2B5EF4-FFF2-40B4-BE49-F238E27FC236}">
                <a16:creationId xmlns:a16="http://schemas.microsoft.com/office/drawing/2014/main" id="{FB54592A-22DE-4DEB-84BF-B7140B86145B}"/>
              </a:ext>
            </a:extLst>
          </p:cNvPr>
          <p:cNvSpPr/>
          <p:nvPr/>
        </p:nvSpPr>
        <p:spPr>
          <a:xfrm>
            <a:off x="2021581" y="6611898"/>
            <a:ext cx="640184" cy="582873"/>
          </a:xfrm>
          <a:custGeom>
            <a:avLst/>
            <a:gdLst/>
            <a:ahLst/>
            <a:cxnLst/>
            <a:rect l="l" t="t" r="r" b="b"/>
            <a:pathLst>
              <a:path w="664626" h="664626">
                <a:moveTo>
                  <a:pt x="0" y="0"/>
                </a:moveTo>
                <a:lnTo>
                  <a:pt x="664626" y="0"/>
                </a:lnTo>
                <a:lnTo>
                  <a:pt x="664626" y="664627"/>
                </a:lnTo>
                <a:lnTo>
                  <a:pt x="0" y="6646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63307" y="4003308"/>
            <a:ext cx="5518688" cy="745546"/>
            <a:chOff x="0" y="0"/>
            <a:chExt cx="4512388" cy="609600"/>
          </a:xfrm>
        </p:grpSpPr>
        <p:sp>
          <p:nvSpPr>
            <p:cNvPr id="3" name="Freeform 3"/>
            <p:cNvSpPr/>
            <p:nvPr/>
          </p:nvSpPr>
          <p:spPr>
            <a:xfrm>
              <a:off x="9203" y="0"/>
              <a:ext cx="4493982" cy="609600"/>
            </a:xfrm>
            <a:custGeom>
              <a:avLst/>
              <a:gdLst/>
              <a:ahLst/>
              <a:cxnLst/>
              <a:rect l="l" t="t" r="r" b="b"/>
              <a:pathLst>
                <a:path w="4493982" h="609600">
                  <a:moveTo>
                    <a:pt x="231874" y="0"/>
                  </a:moveTo>
                  <a:lnTo>
                    <a:pt x="4465308" y="0"/>
                  </a:lnTo>
                  <a:cubicBezTo>
                    <a:pt x="4474083" y="0"/>
                    <a:pt x="4482324" y="4218"/>
                    <a:pt x="4487455" y="11338"/>
                  </a:cubicBezTo>
                  <a:cubicBezTo>
                    <a:pt x="4492586" y="18457"/>
                    <a:pt x="4493982" y="27608"/>
                    <a:pt x="4491207" y="35933"/>
                  </a:cubicBezTo>
                  <a:lnTo>
                    <a:pt x="4311963" y="573667"/>
                  </a:lnTo>
                  <a:cubicBezTo>
                    <a:pt x="4304810" y="595126"/>
                    <a:pt x="4284728" y="609600"/>
                    <a:pt x="4262108" y="609600"/>
                  </a:cubicBezTo>
                  <a:lnTo>
                    <a:pt x="28674" y="609600"/>
                  </a:lnTo>
                  <a:cubicBezTo>
                    <a:pt x="19899" y="609600"/>
                    <a:pt x="11658" y="605382"/>
                    <a:pt x="6527" y="598262"/>
                  </a:cubicBezTo>
                  <a:cubicBezTo>
                    <a:pt x="1396" y="591143"/>
                    <a:pt x="0" y="581992"/>
                    <a:pt x="2775" y="573667"/>
                  </a:cubicBezTo>
                  <a:lnTo>
                    <a:pt x="182019" y="35933"/>
                  </a:lnTo>
                  <a:cubicBezTo>
                    <a:pt x="189172" y="14474"/>
                    <a:pt x="209254" y="0"/>
                    <a:pt x="23187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4309188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365424" y="-6673089"/>
            <a:ext cx="8804319" cy="9957668"/>
            <a:chOff x="0" y="0"/>
            <a:chExt cx="812800" cy="919275"/>
          </a:xfrm>
        </p:grpSpPr>
        <p:sp>
          <p:nvSpPr>
            <p:cNvPr id="7" name="Freeform 7"/>
            <p:cNvSpPr/>
            <p:nvPr/>
          </p:nvSpPr>
          <p:spPr>
            <a:xfrm>
              <a:off x="7358" y="0"/>
              <a:ext cx="798084" cy="919275"/>
            </a:xfrm>
            <a:custGeom>
              <a:avLst/>
              <a:gdLst/>
              <a:ahLst/>
              <a:cxnLst/>
              <a:rect l="l" t="t" r="r" b="b"/>
              <a:pathLst>
                <a:path w="798084" h="919275">
                  <a:moveTo>
                    <a:pt x="785176" y="505480"/>
                  </a:moveTo>
                  <a:lnTo>
                    <a:pt x="622508" y="873433"/>
                  </a:lnTo>
                  <a:cubicBezTo>
                    <a:pt x="610189" y="901300"/>
                    <a:pt x="582589" y="919275"/>
                    <a:pt x="552120" y="919275"/>
                  </a:cubicBezTo>
                  <a:lnTo>
                    <a:pt x="245964" y="919275"/>
                  </a:lnTo>
                  <a:cubicBezTo>
                    <a:pt x="215495" y="919275"/>
                    <a:pt x="187895" y="901300"/>
                    <a:pt x="175576" y="873433"/>
                  </a:cubicBezTo>
                  <a:lnTo>
                    <a:pt x="12908" y="505480"/>
                  </a:lnTo>
                  <a:cubicBezTo>
                    <a:pt x="0" y="476281"/>
                    <a:pt x="0" y="442994"/>
                    <a:pt x="12908" y="413796"/>
                  </a:cubicBezTo>
                  <a:lnTo>
                    <a:pt x="175576" y="45842"/>
                  </a:lnTo>
                  <a:cubicBezTo>
                    <a:pt x="187895" y="17975"/>
                    <a:pt x="215495" y="0"/>
                    <a:pt x="245964" y="0"/>
                  </a:cubicBezTo>
                  <a:lnTo>
                    <a:pt x="552120" y="0"/>
                  </a:lnTo>
                  <a:cubicBezTo>
                    <a:pt x="582589" y="0"/>
                    <a:pt x="610189" y="17975"/>
                    <a:pt x="622508" y="45842"/>
                  </a:cubicBezTo>
                  <a:lnTo>
                    <a:pt x="785176" y="413796"/>
                  </a:lnTo>
                  <a:cubicBezTo>
                    <a:pt x="798084" y="442994"/>
                    <a:pt x="798084" y="476281"/>
                    <a:pt x="785176" y="50548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957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355810" y="-2277037"/>
            <a:ext cx="4590041" cy="3944567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9393" y="0"/>
              <a:ext cx="794015" cy="698500"/>
            </a:xfrm>
            <a:custGeom>
              <a:avLst/>
              <a:gdLst/>
              <a:ahLst/>
              <a:cxnLst/>
              <a:rect l="l" t="t" r="r" b="b"/>
              <a:pathLst>
                <a:path w="794015" h="698500">
                  <a:moveTo>
                    <a:pt x="778809" y="391528"/>
                  </a:moveTo>
                  <a:lnTo>
                    <a:pt x="624805" y="656222"/>
                  </a:lnTo>
                  <a:cubicBezTo>
                    <a:pt x="609576" y="682397"/>
                    <a:pt x="581577" y="698500"/>
                    <a:pt x="551293" y="698500"/>
                  </a:cubicBezTo>
                  <a:lnTo>
                    <a:pt x="242721" y="698500"/>
                  </a:lnTo>
                  <a:cubicBezTo>
                    <a:pt x="212437" y="698500"/>
                    <a:pt x="184438" y="682397"/>
                    <a:pt x="169209" y="656222"/>
                  </a:cubicBezTo>
                  <a:lnTo>
                    <a:pt x="15205" y="391528"/>
                  </a:lnTo>
                  <a:cubicBezTo>
                    <a:pt x="0" y="365394"/>
                    <a:pt x="0" y="333106"/>
                    <a:pt x="15205" y="306972"/>
                  </a:cubicBezTo>
                  <a:lnTo>
                    <a:pt x="169209" y="42278"/>
                  </a:lnTo>
                  <a:cubicBezTo>
                    <a:pt x="184438" y="16103"/>
                    <a:pt x="212437" y="0"/>
                    <a:pt x="242721" y="0"/>
                  </a:cubicBezTo>
                  <a:lnTo>
                    <a:pt x="551293" y="0"/>
                  </a:lnTo>
                  <a:cubicBezTo>
                    <a:pt x="581577" y="0"/>
                    <a:pt x="609576" y="16103"/>
                    <a:pt x="624805" y="42278"/>
                  </a:cubicBezTo>
                  <a:lnTo>
                    <a:pt x="778809" y="306972"/>
                  </a:lnTo>
                  <a:cubicBezTo>
                    <a:pt x="794014" y="333106"/>
                    <a:pt x="794014" y="365394"/>
                    <a:pt x="778809" y="39152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192266" y="217535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5945852" y="-2926309"/>
            <a:ext cx="4150639" cy="3566955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8596" y="0"/>
              <a:ext cx="795608" cy="698500"/>
            </a:xfrm>
            <a:custGeom>
              <a:avLst/>
              <a:gdLst/>
              <a:ahLst/>
              <a:cxnLst/>
              <a:rect l="l" t="t" r="r" b="b"/>
              <a:pathLst>
                <a:path w="795608" h="698500">
                  <a:moveTo>
                    <a:pt x="781692" y="387943"/>
                  </a:moveTo>
                  <a:lnTo>
                    <a:pt x="623516" y="659807"/>
                  </a:lnTo>
                  <a:cubicBezTo>
                    <a:pt x="609578" y="683763"/>
                    <a:pt x="583954" y="698500"/>
                    <a:pt x="556238" y="698500"/>
                  </a:cubicBezTo>
                  <a:lnTo>
                    <a:pt x="239370" y="698500"/>
                  </a:lnTo>
                  <a:cubicBezTo>
                    <a:pt x="211654" y="698500"/>
                    <a:pt x="186030" y="683763"/>
                    <a:pt x="172092" y="659807"/>
                  </a:cubicBezTo>
                  <a:lnTo>
                    <a:pt x="13916" y="387943"/>
                  </a:lnTo>
                  <a:cubicBezTo>
                    <a:pt x="0" y="364025"/>
                    <a:pt x="0" y="334475"/>
                    <a:pt x="13916" y="310557"/>
                  </a:cubicBezTo>
                  <a:lnTo>
                    <a:pt x="172092" y="38693"/>
                  </a:lnTo>
                  <a:cubicBezTo>
                    <a:pt x="186030" y="14737"/>
                    <a:pt x="211654" y="0"/>
                    <a:pt x="239370" y="0"/>
                  </a:cubicBezTo>
                  <a:lnTo>
                    <a:pt x="556238" y="0"/>
                  </a:lnTo>
                  <a:cubicBezTo>
                    <a:pt x="583954" y="0"/>
                    <a:pt x="609578" y="14737"/>
                    <a:pt x="623516" y="38693"/>
                  </a:cubicBezTo>
                  <a:lnTo>
                    <a:pt x="781692" y="310557"/>
                  </a:lnTo>
                  <a:cubicBezTo>
                    <a:pt x="795608" y="334475"/>
                    <a:pt x="795608" y="364025"/>
                    <a:pt x="781692" y="387943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B9B9B">
                    <a:alpha val="0"/>
                  </a:srgbClr>
                </a:gs>
              </a:gsLst>
              <a:lin ang="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558135" y="3922742"/>
            <a:ext cx="5518688" cy="745546"/>
            <a:chOff x="0" y="0"/>
            <a:chExt cx="4512388" cy="609600"/>
          </a:xfrm>
        </p:grpSpPr>
        <p:sp>
          <p:nvSpPr>
            <p:cNvPr id="17" name="Freeform 17"/>
            <p:cNvSpPr/>
            <p:nvPr/>
          </p:nvSpPr>
          <p:spPr>
            <a:xfrm>
              <a:off x="9203" y="0"/>
              <a:ext cx="4493982" cy="609600"/>
            </a:xfrm>
            <a:custGeom>
              <a:avLst/>
              <a:gdLst/>
              <a:ahLst/>
              <a:cxnLst/>
              <a:rect l="l" t="t" r="r" b="b"/>
              <a:pathLst>
                <a:path w="4493982" h="609600">
                  <a:moveTo>
                    <a:pt x="231874" y="0"/>
                  </a:moveTo>
                  <a:lnTo>
                    <a:pt x="4465308" y="0"/>
                  </a:lnTo>
                  <a:cubicBezTo>
                    <a:pt x="4474083" y="0"/>
                    <a:pt x="4482324" y="4218"/>
                    <a:pt x="4487455" y="11338"/>
                  </a:cubicBezTo>
                  <a:cubicBezTo>
                    <a:pt x="4492586" y="18457"/>
                    <a:pt x="4493982" y="27608"/>
                    <a:pt x="4491207" y="35933"/>
                  </a:cubicBezTo>
                  <a:lnTo>
                    <a:pt x="4311963" y="573667"/>
                  </a:lnTo>
                  <a:cubicBezTo>
                    <a:pt x="4304810" y="595126"/>
                    <a:pt x="4284728" y="609600"/>
                    <a:pt x="4262108" y="609600"/>
                  </a:cubicBezTo>
                  <a:lnTo>
                    <a:pt x="28674" y="609600"/>
                  </a:lnTo>
                  <a:cubicBezTo>
                    <a:pt x="19899" y="609600"/>
                    <a:pt x="11658" y="605382"/>
                    <a:pt x="6527" y="598262"/>
                  </a:cubicBezTo>
                  <a:cubicBezTo>
                    <a:pt x="1396" y="591143"/>
                    <a:pt x="0" y="581992"/>
                    <a:pt x="2775" y="573667"/>
                  </a:cubicBezTo>
                  <a:lnTo>
                    <a:pt x="182019" y="35933"/>
                  </a:lnTo>
                  <a:cubicBezTo>
                    <a:pt x="189172" y="14474"/>
                    <a:pt x="209254" y="0"/>
                    <a:pt x="23187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8" name="TextBox 18"/>
            <p:cNvSpPr txBox="1"/>
            <p:nvPr/>
          </p:nvSpPr>
          <p:spPr>
            <a:xfrm>
              <a:off x="101600" y="-38100"/>
              <a:ext cx="4309188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>
            <a:off x="-295131" y="3398867"/>
            <a:ext cx="7904402" cy="0"/>
          </a:xfrm>
          <a:prstGeom prst="line">
            <a:avLst/>
          </a:prstGeom>
          <a:ln w="38100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grpSp>
        <p:nvGrpSpPr>
          <p:cNvPr id="20" name="Group 20"/>
          <p:cNvGrpSpPr/>
          <p:nvPr/>
        </p:nvGrpSpPr>
        <p:grpSpPr>
          <a:xfrm>
            <a:off x="7956098" y="3194169"/>
            <a:ext cx="476388" cy="409396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18724" y="0"/>
              <a:ext cx="775352" cy="698500"/>
            </a:xfrm>
            <a:custGeom>
              <a:avLst/>
              <a:gdLst/>
              <a:ahLst/>
              <a:cxnLst/>
              <a:rect l="l" t="t" r="r" b="b"/>
              <a:pathLst>
                <a:path w="775352" h="698500">
                  <a:moveTo>
                    <a:pt x="745040" y="433531"/>
                  </a:moveTo>
                  <a:lnTo>
                    <a:pt x="639912" y="614219"/>
                  </a:lnTo>
                  <a:cubicBezTo>
                    <a:pt x="609553" y="666399"/>
                    <a:pt x="553737" y="698500"/>
                    <a:pt x="493368" y="698500"/>
                  </a:cubicBezTo>
                  <a:lnTo>
                    <a:pt x="281984" y="698500"/>
                  </a:lnTo>
                  <a:cubicBezTo>
                    <a:pt x="221615" y="698500"/>
                    <a:pt x="165799" y="666399"/>
                    <a:pt x="135440" y="614219"/>
                  </a:cubicBezTo>
                  <a:lnTo>
                    <a:pt x="30312" y="433531"/>
                  </a:lnTo>
                  <a:cubicBezTo>
                    <a:pt x="0" y="381432"/>
                    <a:pt x="0" y="317068"/>
                    <a:pt x="30312" y="264969"/>
                  </a:cubicBezTo>
                  <a:lnTo>
                    <a:pt x="135440" y="84281"/>
                  </a:lnTo>
                  <a:cubicBezTo>
                    <a:pt x="165799" y="32101"/>
                    <a:pt x="221615" y="0"/>
                    <a:pt x="281984" y="0"/>
                  </a:cubicBezTo>
                  <a:lnTo>
                    <a:pt x="493368" y="0"/>
                  </a:lnTo>
                  <a:cubicBezTo>
                    <a:pt x="553737" y="0"/>
                    <a:pt x="609553" y="32101"/>
                    <a:pt x="639912" y="84281"/>
                  </a:cubicBezTo>
                  <a:lnTo>
                    <a:pt x="745040" y="264969"/>
                  </a:lnTo>
                  <a:cubicBezTo>
                    <a:pt x="775352" y="317068"/>
                    <a:pt x="775352" y="381432"/>
                    <a:pt x="745040" y="43353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1251099" y="-1694255"/>
            <a:ext cx="9683585" cy="2314575"/>
            <a:chOff x="0" y="0"/>
            <a:chExt cx="2550409" cy="609600"/>
          </a:xfrm>
        </p:grpSpPr>
        <p:sp>
          <p:nvSpPr>
            <p:cNvPr id="24" name="Freeform 24"/>
            <p:cNvSpPr/>
            <p:nvPr/>
          </p:nvSpPr>
          <p:spPr>
            <a:xfrm>
              <a:off x="6799" y="0"/>
              <a:ext cx="2536812" cy="609600"/>
            </a:xfrm>
            <a:custGeom>
              <a:avLst/>
              <a:gdLst/>
              <a:ahLst/>
              <a:cxnLst/>
              <a:rect l="l" t="t" r="r" b="b"/>
              <a:pathLst>
                <a:path w="2536812" h="609600">
                  <a:moveTo>
                    <a:pt x="224383" y="609600"/>
                  </a:moveTo>
                  <a:lnTo>
                    <a:pt x="2312428" y="609600"/>
                  </a:lnTo>
                  <a:cubicBezTo>
                    <a:pt x="2329139" y="609600"/>
                    <a:pt x="2343974" y="598907"/>
                    <a:pt x="2349259" y="583054"/>
                  </a:cubicBezTo>
                  <a:lnTo>
                    <a:pt x="2534761" y="26546"/>
                  </a:lnTo>
                  <a:cubicBezTo>
                    <a:pt x="2536811" y="20396"/>
                    <a:pt x="2535780" y="13635"/>
                    <a:pt x="2531989" y="8376"/>
                  </a:cubicBezTo>
                  <a:cubicBezTo>
                    <a:pt x="2528199" y="3116"/>
                    <a:pt x="2522111" y="0"/>
                    <a:pt x="2515628" y="0"/>
                  </a:cubicBezTo>
                  <a:lnTo>
                    <a:pt x="21183" y="0"/>
                  </a:lnTo>
                  <a:cubicBezTo>
                    <a:pt x="14700" y="0"/>
                    <a:pt x="8612" y="3116"/>
                    <a:pt x="4822" y="8376"/>
                  </a:cubicBezTo>
                  <a:cubicBezTo>
                    <a:pt x="1031" y="13635"/>
                    <a:pt x="0" y="20396"/>
                    <a:pt x="2050" y="26546"/>
                  </a:cubicBezTo>
                  <a:lnTo>
                    <a:pt x="187552" y="583054"/>
                  </a:lnTo>
                  <a:cubicBezTo>
                    <a:pt x="192837" y="598907"/>
                    <a:pt x="207672" y="609600"/>
                    <a:pt x="224383" y="60960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5" name="TextBox 25"/>
            <p:cNvSpPr txBox="1"/>
            <p:nvPr/>
          </p:nvSpPr>
          <p:spPr>
            <a:xfrm>
              <a:off x="127000" y="-38100"/>
              <a:ext cx="2296409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399706" y="3893588"/>
            <a:ext cx="1826376" cy="72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SSPA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5782661" y="3950631"/>
            <a:ext cx="1789360" cy="72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JBPM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56856" y="4801638"/>
            <a:ext cx="7975630" cy="5357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14"/>
              </a:lnSpc>
            </a:pPr>
            <a:r>
              <a:rPr lang="en-US" sz="20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1.Waktu </a:t>
            </a:r>
            <a:r>
              <a:rPr lang="en-US" sz="20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kerja</a:t>
            </a:r>
            <a:r>
              <a:rPr lang="en-US" sz="20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maksimum</a:t>
            </a:r>
            <a:r>
              <a:rPr lang="en-US" sz="20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: </a:t>
            </a:r>
          </a:p>
          <a:p>
            <a:pPr algn="l">
              <a:lnSpc>
                <a:spcPts val="3014"/>
              </a:lnSpc>
            </a:pP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a)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Tidak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melebihi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12 jam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sehari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termasuk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waktu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rehat</a:t>
            </a:r>
            <a:endParaRPr lang="en-US" sz="2000" b="1" dirty="0">
              <a:solidFill>
                <a:srgbClr val="000000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l">
              <a:lnSpc>
                <a:spcPts val="3014"/>
              </a:lnSpc>
            </a:pP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b)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purata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45 jam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seminggu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dikira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berdasarkan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4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minggu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berturut-turut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.</a:t>
            </a:r>
          </a:p>
          <a:p>
            <a:pPr algn="l">
              <a:lnSpc>
                <a:spcPts val="3014"/>
              </a:lnSpc>
            </a:pPr>
            <a:endParaRPr lang="en-US" sz="2000" b="1" dirty="0">
              <a:solidFill>
                <a:srgbClr val="000000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l">
              <a:lnSpc>
                <a:spcPts val="3014"/>
              </a:lnSpc>
            </a:pPr>
            <a:r>
              <a:rPr lang="en-US" sz="20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2. Hari </a:t>
            </a:r>
            <a:r>
              <a:rPr lang="en-US" sz="20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bekerja</a:t>
            </a:r>
            <a:r>
              <a:rPr lang="en-US" sz="20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: </a:t>
            </a:r>
          </a:p>
          <a:p>
            <a:pPr algn="l">
              <a:lnSpc>
                <a:spcPts val="3014"/>
              </a:lnSpc>
            </a:pP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a)4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hingga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6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hari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seminggu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.</a:t>
            </a:r>
          </a:p>
          <a:p>
            <a:pPr algn="l">
              <a:lnSpc>
                <a:spcPts val="3014"/>
              </a:lnSpc>
            </a:pPr>
            <a:endParaRPr lang="en-US" sz="2000" b="1" dirty="0">
              <a:solidFill>
                <a:srgbClr val="000000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l">
              <a:lnSpc>
                <a:spcPts val="3014"/>
              </a:lnSpc>
            </a:pPr>
            <a:r>
              <a:rPr lang="en-US" sz="20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2.Waktu </a:t>
            </a:r>
            <a:r>
              <a:rPr lang="en-US" sz="20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rehat</a:t>
            </a:r>
            <a:r>
              <a:rPr lang="en-US" sz="20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:</a:t>
            </a:r>
          </a:p>
          <a:p>
            <a:pPr algn="l">
              <a:lnSpc>
                <a:spcPts val="3014"/>
              </a:lnSpc>
            </a:pP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a)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Tempohrehatseminggubergantung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pada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keperluan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jabatan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(1 - 3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hari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). </a:t>
            </a:r>
          </a:p>
          <a:p>
            <a:pPr algn="l">
              <a:lnSpc>
                <a:spcPts val="3014"/>
              </a:lnSpc>
            </a:pP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b)Waktu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rehat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1 jam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semasa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syif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adalah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sebahagian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daripada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waktu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bekerja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.</a:t>
            </a:r>
          </a:p>
          <a:p>
            <a:pPr algn="l">
              <a:lnSpc>
                <a:spcPts val="3014"/>
              </a:lnSpc>
            </a:pPr>
            <a:endParaRPr lang="en-US" sz="2000" b="1" dirty="0">
              <a:solidFill>
                <a:srgbClr val="000000"/>
              </a:solidFill>
              <a:latin typeface="Telegraf Bold"/>
              <a:ea typeface="Telegraf Bold"/>
              <a:cs typeface="Telegraf Bold"/>
              <a:sym typeface="Telegraf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1269550" y="4821540"/>
            <a:ext cx="6751621" cy="4752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068"/>
              </a:lnSpc>
            </a:pPr>
            <a:r>
              <a:rPr lang="en-US" sz="20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1.Waktu </a:t>
            </a:r>
            <a:r>
              <a:rPr lang="en-US" sz="20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kerja</a:t>
            </a:r>
            <a:r>
              <a:rPr lang="en-US" sz="20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maksimum</a:t>
            </a:r>
            <a:r>
              <a:rPr lang="en-US" sz="20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:</a:t>
            </a:r>
          </a:p>
          <a:p>
            <a:pPr algn="r">
              <a:lnSpc>
                <a:spcPts val="3068"/>
              </a:lnSpc>
            </a:pP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a) 12 jam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setiap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syif</a:t>
            </a:r>
            <a:endParaRPr lang="en-US" sz="2000" b="1" dirty="0">
              <a:solidFill>
                <a:srgbClr val="000000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r">
              <a:lnSpc>
                <a:spcPts val="3068"/>
              </a:lnSpc>
            </a:pP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b)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Purata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56 jam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seminggu</a:t>
            </a:r>
            <a:endParaRPr lang="en-US" sz="2000" b="1" dirty="0">
              <a:solidFill>
                <a:srgbClr val="000000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r">
              <a:lnSpc>
                <a:spcPts val="3068"/>
              </a:lnSpc>
            </a:pPr>
            <a:endParaRPr lang="en-US" sz="2000" b="1" dirty="0">
              <a:solidFill>
                <a:srgbClr val="000000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r">
              <a:lnSpc>
                <a:spcPts val="3068"/>
              </a:lnSpc>
            </a:pPr>
            <a:r>
              <a:rPr lang="en-US" sz="20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2. Hari </a:t>
            </a:r>
            <a:r>
              <a:rPr lang="en-US" sz="20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bekerja</a:t>
            </a:r>
            <a:r>
              <a:rPr lang="en-US" sz="20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:</a:t>
            </a:r>
          </a:p>
          <a:p>
            <a:pPr algn="r">
              <a:lnSpc>
                <a:spcPts val="3068"/>
              </a:lnSpc>
            </a:pP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a) 4 – 5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seminggu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.</a:t>
            </a:r>
          </a:p>
          <a:p>
            <a:pPr algn="r">
              <a:lnSpc>
                <a:spcPts val="3068"/>
              </a:lnSpc>
            </a:pPr>
            <a:endParaRPr lang="en-US" sz="2000" b="1" dirty="0">
              <a:solidFill>
                <a:srgbClr val="000000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r">
              <a:lnSpc>
                <a:spcPts val="3068"/>
              </a:lnSpc>
            </a:pPr>
            <a:r>
              <a:rPr lang="en-US" sz="20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3. Waktu </a:t>
            </a:r>
            <a:r>
              <a:rPr lang="en-US" sz="200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rehat</a:t>
            </a:r>
            <a:r>
              <a:rPr lang="en-US" sz="200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:</a:t>
            </a:r>
          </a:p>
          <a:p>
            <a:pPr algn="r">
              <a:lnSpc>
                <a:spcPts val="3068"/>
              </a:lnSpc>
            </a:pP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a)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Tempohrehatseminggubergantung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pada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keperluan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jabatan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(1 - 3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hari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). </a:t>
            </a:r>
          </a:p>
          <a:p>
            <a:pPr algn="r">
              <a:lnSpc>
                <a:spcPts val="3068"/>
              </a:lnSpc>
            </a:pP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b) Waktu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rehat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1 jam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semasa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syif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adalah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sebahagian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daripada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waktu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bekerja</a:t>
            </a:r>
            <a:r>
              <a:rPr lang="en-US" sz="20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61606" y="1124423"/>
            <a:ext cx="10994205" cy="86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6"/>
              </a:lnSpc>
            </a:pPr>
            <a:r>
              <a:rPr lang="en-US" sz="5746" b="1" spc="976">
                <a:solidFill>
                  <a:srgbClr val="8564FB"/>
                </a:solidFill>
                <a:latin typeface="Telegraf Bold"/>
                <a:ea typeface="Telegraf Bold"/>
                <a:cs typeface="Telegraf Bold"/>
                <a:sym typeface="Telegraf Bold"/>
              </a:rPr>
              <a:t>Waktu Bekerja Syif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81317" y="1749186"/>
            <a:ext cx="10025493" cy="1649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06"/>
              </a:lnSpc>
            </a:pPr>
            <a:r>
              <a:rPr lang="en-US" sz="5746" spc="-126">
                <a:solidFill>
                  <a:srgbClr val="8564FB"/>
                </a:solidFill>
                <a:latin typeface="Telegraf"/>
                <a:ea typeface="Telegraf"/>
                <a:cs typeface="Telegraf"/>
                <a:sym typeface="Telegraf"/>
              </a:rPr>
              <a:t>Jabatan Bomba &amp; Penyelamat Malaysia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99706" y="769919"/>
            <a:ext cx="6458176" cy="42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9"/>
              </a:lnSpc>
              <a:spcBef>
                <a:spcPct val="0"/>
              </a:spcBef>
            </a:pPr>
            <a:r>
              <a:rPr lang="en-US" sz="232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PELAKSANAAN HARI REHAT MINGGUAN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15295" y="2051988"/>
            <a:ext cx="2533888" cy="2302671"/>
          </a:xfrm>
          <a:custGeom>
            <a:avLst/>
            <a:gdLst/>
            <a:ahLst/>
            <a:cxnLst/>
            <a:rect l="l" t="t" r="r" b="b"/>
            <a:pathLst>
              <a:path w="2533888" h="2302671">
                <a:moveTo>
                  <a:pt x="0" y="0"/>
                </a:moveTo>
                <a:lnTo>
                  <a:pt x="2533888" y="0"/>
                </a:lnTo>
                <a:lnTo>
                  <a:pt x="2533888" y="2302671"/>
                </a:lnTo>
                <a:lnTo>
                  <a:pt x="0" y="23026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375226" y="2334553"/>
            <a:ext cx="2014026" cy="1737540"/>
            <a:chOff x="0" y="0"/>
            <a:chExt cx="809649" cy="698500"/>
          </a:xfrm>
        </p:grpSpPr>
        <p:sp>
          <p:nvSpPr>
            <p:cNvPr id="4" name="Freeform 4"/>
            <p:cNvSpPr/>
            <p:nvPr/>
          </p:nvSpPr>
          <p:spPr>
            <a:xfrm>
              <a:off x="14025" y="0"/>
              <a:ext cx="781599" cy="698500"/>
            </a:xfrm>
            <a:custGeom>
              <a:avLst/>
              <a:gdLst/>
              <a:ahLst/>
              <a:cxnLst/>
              <a:rect l="l" t="t" r="r" b="b"/>
              <a:pathLst>
                <a:path w="781599" h="698500">
                  <a:moveTo>
                    <a:pt x="758895" y="412379"/>
                  </a:moveTo>
                  <a:lnTo>
                    <a:pt x="629153" y="635371"/>
                  </a:lnTo>
                  <a:cubicBezTo>
                    <a:pt x="606413" y="674456"/>
                    <a:pt x="564606" y="698500"/>
                    <a:pt x="519388" y="698500"/>
                  </a:cubicBezTo>
                  <a:lnTo>
                    <a:pt x="262211" y="698500"/>
                  </a:lnTo>
                  <a:cubicBezTo>
                    <a:pt x="216993" y="698500"/>
                    <a:pt x="175186" y="674456"/>
                    <a:pt x="152446" y="635371"/>
                  </a:cubicBezTo>
                  <a:lnTo>
                    <a:pt x="22704" y="412379"/>
                  </a:lnTo>
                  <a:cubicBezTo>
                    <a:pt x="0" y="373355"/>
                    <a:pt x="0" y="325145"/>
                    <a:pt x="22704" y="286121"/>
                  </a:cubicBezTo>
                  <a:lnTo>
                    <a:pt x="152446" y="63129"/>
                  </a:lnTo>
                  <a:cubicBezTo>
                    <a:pt x="175186" y="24044"/>
                    <a:pt x="216993" y="0"/>
                    <a:pt x="262211" y="0"/>
                  </a:cubicBezTo>
                  <a:lnTo>
                    <a:pt x="519388" y="0"/>
                  </a:lnTo>
                  <a:cubicBezTo>
                    <a:pt x="564606" y="0"/>
                    <a:pt x="606413" y="24044"/>
                    <a:pt x="629153" y="63129"/>
                  </a:cubicBezTo>
                  <a:lnTo>
                    <a:pt x="758895" y="286121"/>
                  </a:lnTo>
                  <a:cubicBezTo>
                    <a:pt x="781599" y="325145"/>
                    <a:pt x="781599" y="373355"/>
                    <a:pt x="758895" y="412379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ln w="1428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14300" y="-38100"/>
              <a:ext cx="581049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240162" y="2177641"/>
            <a:ext cx="2533888" cy="2302671"/>
          </a:xfrm>
          <a:custGeom>
            <a:avLst/>
            <a:gdLst/>
            <a:ahLst/>
            <a:cxnLst/>
            <a:rect l="l" t="t" r="r" b="b"/>
            <a:pathLst>
              <a:path w="2533888" h="2302671">
                <a:moveTo>
                  <a:pt x="0" y="0"/>
                </a:moveTo>
                <a:lnTo>
                  <a:pt x="2533888" y="0"/>
                </a:lnTo>
                <a:lnTo>
                  <a:pt x="2533888" y="2302671"/>
                </a:lnTo>
                <a:lnTo>
                  <a:pt x="0" y="23026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4500093" y="2460207"/>
            <a:ext cx="2014026" cy="1737540"/>
            <a:chOff x="0" y="0"/>
            <a:chExt cx="809649" cy="698500"/>
          </a:xfrm>
        </p:grpSpPr>
        <p:sp>
          <p:nvSpPr>
            <p:cNvPr id="8" name="Freeform 8"/>
            <p:cNvSpPr/>
            <p:nvPr/>
          </p:nvSpPr>
          <p:spPr>
            <a:xfrm>
              <a:off x="14025" y="0"/>
              <a:ext cx="781599" cy="698500"/>
            </a:xfrm>
            <a:custGeom>
              <a:avLst/>
              <a:gdLst/>
              <a:ahLst/>
              <a:cxnLst/>
              <a:rect l="l" t="t" r="r" b="b"/>
              <a:pathLst>
                <a:path w="781599" h="698500">
                  <a:moveTo>
                    <a:pt x="758895" y="412379"/>
                  </a:moveTo>
                  <a:lnTo>
                    <a:pt x="629153" y="635371"/>
                  </a:lnTo>
                  <a:cubicBezTo>
                    <a:pt x="606413" y="674456"/>
                    <a:pt x="564606" y="698500"/>
                    <a:pt x="519388" y="698500"/>
                  </a:cubicBezTo>
                  <a:lnTo>
                    <a:pt x="262211" y="698500"/>
                  </a:lnTo>
                  <a:cubicBezTo>
                    <a:pt x="216993" y="698500"/>
                    <a:pt x="175186" y="674456"/>
                    <a:pt x="152446" y="635371"/>
                  </a:cubicBezTo>
                  <a:lnTo>
                    <a:pt x="22704" y="412379"/>
                  </a:lnTo>
                  <a:cubicBezTo>
                    <a:pt x="0" y="373355"/>
                    <a:pt x="0" y="325145"/>
                    <a:pt x="22704" y="286121"/>
                  </a:cubicBezTo>
                  <a:lnTo>
                    <a:pt x="152446" y="63129"/>
                  </a:lnTo>
                  <a:cubicBezTo>
                    <a:pt x="175186" y="24044"/>
                    <a:pt x="216993" y="0"/>
                    <a:pt x="262211" y="0"/>
                  </a:cubicBezTo>
                  <a:lnTo>
                    <a:pt x="519388" y="0"/>
                  </a:lnTo>
                  <a:cubicBezTo>
                    <a:pt x="564606" y="0"/>
                    <a:pt x="606413" y="24044"/>
                    <a:pt x="629153" y="63129"/>
                  </a:cubicBezTo>
                  <a:lnTo>
                    <a:pt x="758895" y="286121"/>
                  </a:lnTo>
                  <a:cubicBezTo>
                    <a:pt x="781599" y="325145"/>
                    <a:pt x="781599" y="373355"/>
                    <a:pt x="758895" y="412379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ln w="1428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14300" y="-38100"/>
              <a:ext cx="581049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13148" y="4301162"/>
            <a:ext cx="4338182" cy="504322"/>
            <a:chOff x="0" y="0"/>
            <a:chExt cx="1142566" cy="1328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42566" cy="132825"/>
            </a:xfrm>
            <a:custGeom>
              <a:avLst/>
              <a:gdLst/>
              <a:ahLst/>
              <a:cxnLst/>
              <a:rect l="l" t="t" r="r" b="b"/>
              <a:pathLst>
                <a:path w="1142566" h="132825">
                  <a:moveTo>
                    <a:pt x="66413" y="0"/>
                  </a:moveTo>
                  <a:lnTo>
                    <a:pt x="1076154" y="0"/>
                  </a:lnTo>
                  <a:cubicBezTo>
                    <a:pt x="1112832" y="0"/>
                    <a:pt x="1142566" y="29734"/>
                    <a:pt x="1142566" y="66413"/>
                  </a:cubicBezTo>
                  <a:lnTo>
                    <a:pt x="1142566" y="66413"/>
                  </a:lnTo>
                  <a:cubicBezTo>
                    <a:pt x="1142566" y="84026"/>
                    <a:pt x="1135569" y="100919"/>
                    <a:pt x="1123115" y="113374"/>
                  </a:cubicBezTo>
                  <a:cubicBezTo>
                    <a:pt x="1110660" y="125828"/>
                    <a:pt x="1093767" y="132825"/>
                    <a:pt x="1076154" y="132825"/>
                  </a:cubicBezTo>
                  <a:lnTo>
                    <a:pt x="66413" y="132825"/>
                  </a:lnTo>
                  <a:cubicBezTo>
                    <a:pt x="29734" y="132825"/>
                    <a:pt x="0" y="103091"/>
                    <a:pt x="0" y="66413"/>
                  </a:cubicBezTo>
                  <a:lnTo>
                    <a:pt x="0" y="66413"/>
                  </a:lnTo>
                  <a:cubicBezTo>
                    <a:pt x="0" y="29734"/>
                    <a:pt x="29734" y="0"/>
                    <a:pt x="6641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142566" cy="170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902971" y="4443462"/>
            <a:ext cx="2840061" cy="471030"/>
            <a:chOff x="0" y="0"/>
            <a:chExt cx="748000" cy="12405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48000" cy="124057"/>
            </a:xfrm>
            <a:custGeom>
              <a:avLst/>
              <a:gdLst/>
              <a:ahLst/>
              <a:cxnLst/>
              <a:rect l="l" t="t" r="r" b="b"/>
              <a:pathLst>
                <a:path w="748000" h="124057">
                  <a:moveTo>
                    <a:pt x="62029" y="0"/>
                  </a:moveTo>
                  <a:lnTo>
                    <a:pt x="685971" y="0"/>
                  </a:lnTo>
                  <a:cubicBezTo>
                    <a:pt x="720228" y="0"/>
                    <a:pt x="748000" y="27771"/>
                    <a:pt x="748000" y="62029"/>
                  </a:cubicBezTo>
                  <a:lnTo>
                    <a:pt x="748000" y="62029"/>
                  </a:lnTo>
                  <a:cubicBezTo>
                    <a:pt x="748000" y="96286"/>
                    <a:pt x="720228" y="124057"/>
                    <a:pt x="685971" y="124057"/>
                  </a:cubicBezTo>
                  <a:lnTo>
                    <a:pt x="62029" y="124057"/>
                  </a:lnTo>
                  <a:cubicBezTo>
                    <a:pt x="27771" y="124057"/>
                    <a:pt x="0" y="96286"/>
                    <a:pt x="0" y="62029"/>
                  </a:cubicBezTo>
                  <a:lnTo>
                    <a:pt x="0" y="62029"/>
                  </a:lnTo>
                  <a:cubicBezTo>
                    <a:pt x="0" y="27771"/>
                    <a:pt x="27771" y="0"/>
                    <a:pt x="620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48000" cy="1621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943260" y="2817022"/>
            <a:ext cx="877958" cy="772603"/>
          </a:xfrm>
          <a:custGeom>
            <a:avLst/>
            <a:gdLst/>
            <a:ahLst/>
            <a:cxnLst/>
            <a:rect l="l" t="t" r="r" b="b"/>
            <a:pathLst>
              <a:path w="877958" h="772603">
                <a:moveTo>
                  <a:pt x="0" y="0"/>
                </a:moveTo>
                <a:lnTo>
                  <a:pt x="877958" y="0"/>
                </a:lnTo>
                <a:lnTo>
                  <a:pt x="877958" y="772603"/>
                </a:lnTo>
                <a:lnTo>
                  <a:pt x="0" y="7726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126024" y="2944652"/>
            <a:ext cx="762165" cy="765034"/>
          </a:xfrm>
          <a:custGeom>
            <a:avLst/>
            <a:gdLst/>
            <a:ahLst/>
            <a:cxnLst/>
            <a:rect l="l" t="t" r="r" b="b"/>
            <a:pathLst>
              <a:path w="762165" h="765034">
                <a:moveTo>
                  <a:pt x="0" y="0"/>
                </a:moveTo>
                <a:lnTo>
                  <a:pt x="762165" y="0"/>
                </a:lnTo>
                <a:lnTo>
                  <a:pt x="762165" y="765034"/>
                </a:lnTo>
                <a:lnTo>
                  <a:pt x="0" y="7650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40016" y="5015034"/>
            <a:ext cx="5637109" cy="507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Jumlah purata Syif Setahun bagi Setiap Pasukan:</a:t>
            </a:r>
          </a:p>
          <a:p>
            <a:pPr algn="ctr">
              <a:lnSpc>
                <a:spcPts val="2399"/>
              </a:lnSpc>
            </a:pPr>
            <a:endParaRPr lang="en-US" sz="2499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algn="ctr">
              <a:lnSpc>
                <a:spcPts val="2399"/>
              </a:lnSpc>
            </a:pP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Formula: </a:t>
            </a:r>
          </a:p>
          <a:p>
            <a:pPr algn="ctr">
              <a:lnSpc>
                <a:spcPts val="2399"/>
              </a:lnSpc>
            </a:pP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(2 syif sehari × 365 hari setahun) ÷ 3 pasukan</a:t>
            </a:r>
          </a:p>
          <a:p>
            <a:pPr algn="ctr">
              <a:lnSpc>
                <a:spcPts val="2399"/>
              </a:lnSpc>
            </a:pPr>
            <a:endParaRPr lang="en-US" sz="2499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algn="ctr">
              <a:lnSpc>
                <a:spcPts val="2399"/>
              </a:lnSpc>
            </a:pP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Kiraan: (2×365)/3 = </a:t>
            </a:r>
            <a:r>
              <a:rPr lang="en-US" sz="2499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243.3 syif setahun</a:t>
            </a:r>
          </a:p>
          <a:p>
            <a:pPr algn="ctr">
              <a:lnSpc>
                <a:spcPts val="2399"/>
              </a:lnSpc>
            </a:pPr>
            <a:endParaRPr lang="en-US" sz="2499" b="1">
              <a:solidFill>
                <a:srgbClr val="000000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ctr">
              <a:lnSpc>
                <a:spcPts val="2399"/>
              </a:lnSpc>
            </a:pP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Jumlah purata Syif Seminggu bagi Setiap Pasukan:</a:t>
            </a:r>
          </a:p>
          <a:p>
            <a:pPr algn="ctr">
              <a:lnSpc>
                <a:spcPts val="2399"/>
              </a:lnSpc>
            </a:pPr>
            <a:endParaRPr lang="en-US" sz="2499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algn="ctr">
              <a:lnSpc>
                <a:spcPts val="2399"/>
              </a:lnSpc>
            </a:pP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Formula: (243.3 syif ÷ 52 minggu)</a:t>
            </a:r>
          </a:p>
          <a:p>
            <a:pPr algn="ctr">
              <a:lnSpc>
                <a:spcPts val="2399"/>
              </a:lnSpc>
            </a:pP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Kiraan: 243.3/52 = </a:t>
            </a:r>
            <a:r>
              <a:rPr lang="en-US" sz="2499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4.68 syif seminggu</a:t>
            </a:r>
          </a:p>
          <a:p>
            <a:pPr algn="ctr">
              <a:lnSpc>
                <a:spcPts val="2399"/>
              </a:lnSpc>
            </a:pPr>
            <a:endParaRPr lang="en-US" sz="2499" b="1">
              <a:solidFill>
                <a:srgbClr val="000000"/>
              </a:solidFill>
              <a:latin typeface="Telegraf Bold"/>
              <a:ea typeface="Telegraf Bold"/>
              <a:cs typeface="Telegraf Bold"/>
              <a:sym typeface="Telegraf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630263" y="5133567"/>
            <a:ext cx="4974940" cy="484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Setahun = </a:t>
            </a:r>
            <a:r>
              <a:rPr lang="en-US" sz="2499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12 Bulan / 52 Minggu / 365hari / 8760 jam </a:t>
            </a: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000000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Bilangan Pasukan Syif dalam JBPM = </a:t>
            </a:r>
            <a:r>
              <a:rPr lang="en-US" sz="2499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3 Pasukan</a:t>
            </a: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000000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Bilangan Pasukan Syif Bertugas Sehari = </a:t>
            </a:r>
            <a:r>
              <a:rPr lang="en-US" sz="2499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2 pasukan</a:t>
            </a: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000000"/>
              </a:solidFill>
              <a:latin typeface="Telegraf Bold"/>
              <a:ea typeface="Telegraf Bold"/>
              <a:cs typeface="Telegraf Bold"/>
              <a:sym typeface="Telegraf Bold"/>
            </a:endParaRP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Jam Bertugas Sehari = </a:t>
            </a:r>
            <a:r>
              <a:rPr lang="en-US" sz="2499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12 jam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endParaRPr lang="en-US" sz="2499" b="1">
              <a:solidFill>
                <a:srgbClr val="000000"/>
              </a:solidFill>
              <a:latin typeface="Telegraf Bold"/>
              <a:ea typeface="Telegraf Bold"/>
              <a:cs typeface="Telegraf Bold"/>
              <a:sym typeface="Telegraf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833460" y="4278459"/>
            <a:ext cx="2945158" cy="483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0"/>
              </a:lnSpc>
              <a:spcBef>
                <a:spcPct val="0"/>
              </a:spcBef>
            </a:pPr>
            <a:r>
              <a:rPr lang="en-US" sz="2671" b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SYIF SETAHUN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066510" y="4394587"/>
            <a:ext cx="2512983" cy="483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0"/>
              </a:lnSpc>
              <a:spcBef>
                <a:spcPct val="0"/>
              </a:spcBef>
            </a:pPr>
            <a:r>
              <a:rPr lang="en-US" sz="2671" b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Jumlah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-4166373" y="-1265999"/>
            <a:ext cx="6645250" cy="5439964"/>
            <a:chOff x="0" y="0"/>
            <a:chExt cx="853261" cy="698500"/>
          </a:xfrm>
        </p:grpSpPr>
        <p:sp>
          <p:nvSpPr>
            <p:cNvPr id="23" name="Freeform 23"/>
            <p:cNvSpPr/>
            <p:nvPr/>
          </p:nvSpPr>
          <p:spPr>
            <a:xfrm>
              <a:off x="11409" y="0"/>
              <a:ext cx="830442" cy="698500"/>
            </a:xfrm>
            <a:custGeom>
              <a:avLst/>
              <a:gdLst/>
              <a:ahLst/>
              <a:cxnLst/>
              <a:rect l="l" t="t" r="r" b="b"/>
              <a:pathLst>
                <a:path w="830442" h="698500">
                  <a:moveTo>
                    <a:pt x="811971" y="400607"/>
                  </a:moveTo>
                  <a:lnTo>
                    <a:pt x="668532" y="647143"/>
                  </a:lnTo>
                  <a:cubicBezTo>
                    <a:pt x="650032" y="678939"/>
                    <a:pt x="616021" y="698500"/>
                    <a:pt x="579235" y="698500"/>
                  </a:cubicBezTo>
                  <a:lnTo>
                    <a:pt x="251208" y="698500"/>
                  </a:lnTo>
                  <a:cubicBezTo>
                    <a:pt x="214421" y="698500"/>
                    <a:pt x="180410" y="678939"/>
                    <a:pt x="161911" y="647143"/>
                  </a:cubicBezTo>
                  <a:lnTo>
                    <a:pt x="18471" y="400607"/>
                  </a:lnTo>
                  <a:cubicBezTo>
                    <a:pt x="0" y="368860"/>
                    <a:pt x="0" y="329640"/>
                    <a:pt x="18471" y="297893"/>
                  </a:cubicBezTo>
                  <a:lnTo>
                    <a:pt x="161911" y="51357"/>
                  </a:lnTo>
                  <a:cubicBezTo>
                    <a:pt x="180410" y="19561"/>
                    <a:pt x="214421" y="0"/>
                    <a:pt x="251208" y="0"/>
                  </a:cubicBezTo>
                  <a:lnTo>
                    <a:pt x="579235" y="0"/>
                  </a:lnTo>
                  <a:cubicBezTo>
                    <a:pt x="616021" y="0"/>
                    <a:pt x="650032" y="19561"/>
                    <a:pt x="668532" y="51357"/>
                  </a:cubicBezTo>
                  <a:lnTo>
                    <a:pt x="811971" y="297893"/>
                  </a:lnTo>
                  <a:cubicBezTo>
                    <a:pt x="830442" y="329640"/>
                    <a:pt x="830442" y="368860"/>
                    <a:pt x="811971" y="400607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ln w="1428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114300" y="-38100"/>
              <a:ext cx="624661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6086321" y="-1265999"/>
            <a:ext cx="6645250" cy="5439964"/>
            <a:chOff x="0" y="0"/>
            <a:chExt cx="853261" cy="698500"/>
          </a:xfrm>
        </p:grpSpPr>
        <p:sp>
          <p:nvSpPr>
            <p:cNvPr id="26" name="Freeform 26"/>
            <p:cNvSpPr/>
            <p:nvPr/>
          </p:nvSpPr>
          <p:spPr>
            <a:xfrm>
              <a:off x="11409" y="0"/>
              <a:ext cx="830442" cy="698500"/>
            </a:xfrm>
            <a:custGeom>
              <a:avLst/>
              <a:gdLst/>
              <a:ahLst/>
              <a:cxnLst/>
              <a:rect l="l" t="t" r="r" b="b"/>
              <a:pathLst>
                <a:path w="830442" h="698500">
                  <a:moveTo>
                    <a:pt x="811971" y="400607"/>
                  </a:moveTo>
                  <a:lnTo>
                    <a:pt x="668532" y="647143"/>
                  </a:lnTo>
                  <a:cubicBezTo>
                    <a:pt x="650032" y="678939"/>
                    <a:pt x="616021" y="698500"/>
                    <a:pt x="579235" y="698500"/>
                  </a:cubicBezTo>
                  <a:lnTo>
                    <a:pt x="251208" y="698500"/>
                  </a:lnTo>
                  <a:cubicBezTo>
                    <a:pt x="214421" y="698500"/>
                    <a:pt x="180410" y="678939"/>
                    <a:pt x="161911" y="647143"/>
                  </a:cubicBezTo>
                  <a:lnTo>
                    <a:pt x="18471" y="400607"/>
                  </a:lnTo>
                  <a:cubicBezTo>
                    <a:pt x="0" y="368860"/>
                    <a:pt x="0" y="329640"/>
                    <a:pt x="18471" y="297893"/>
                  </a:cubicBezTo>
                  <a:lnTo>
                    <a:pt x="161911" y="51357"/>
                  </a:lnTo>
                  <a:cubicBezTo>
                    <a:pt x="180410" y="19561"/>
                    <a:pt x="214421" y="0"/>
                    <a:pt x="251208" y="0"/>
                  </a:cubicBezTo>
                  <a:lnTo>
                    <a:pt x="579235" y="0"/>
                  </a:lnTo>
                  <a:cubicBezTo>
                    <a:pt x="616021" y="0"/>
                    <a:pt x="650032" y="19561"/>
                    <a:pt x="668532" y="51357"/>
                  </a:cubicBezTo>
                  <a:lnTo>
                    <a:pt x="811971" y="297893"/>
                  </a:lnTo>
                  <a:cubicBezTo>
                    <a:pt x="830442" y="329640"/>
                    <a:pt x="830442" y="368860"/>
                    <a:pt x="811971" y="400607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ln w="1428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114300" y="-38100"/>
              <a:ext cx="624661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6876896" y="2439639"/>
            <a:ext cx="3429332" cy="2947082"/>
            <a:chOff x="0" y="0"/>
            <a:chExt cx="812800" cy="698500"/>
          </a:xfrm>
        </p:grpSpPr>
        <p:sp>
          <p:nvSpPr>
            <p:cNvPr id="29" name="Freeform 29"/>
            <p:cNvSpPr/>
            <p:nvPr/>
          </p:nvSpPr>
          <p:spPr>
            <a:xfrm>
              <a:off x="12572" y="0"/>
              <a:ext cx="787657" cy="698500"/>
            </a:xfrm>
            <a:custGeom>
              <a:avLst/>
              <a:gdLst/>
              <a:ahLst/>
              <a:cxnLst/>
              <a:rect l="l" t="t" r="r" b="b"/>
              <a:pathLst>
                <a:path w="787657" h="698500">
                  <a:moveTo>
                    <a:pt x="767304" y="405838"/>
                  </a:moveTo>
                  <a:lnTo>
                    <a:pt x="629952" y="641912"/>
                  </a:lnTo>
                  <a:cubicBezTo>
                    <a:pt x="609568" y="676947"/>
                    <a:pt x="572092" y="698500"/>
                    <a:pt x="531559" y="698500"/>
                  </a:cubicBezTo>
                  <a:lnTo>
                    <a:pt x="256097" y="698500"/>
                  </a:lnTo>
                  <a:cubicBezTo>
                    <a:pt x="215564" y="698500"/>
                    <a:pt x="178088" y="676947"/>
                    <a:pt x="157704" y="641912"/>
                  </a:cubicBezTo>
                  <a:lnTo>
                    <a:pt x="20352" y="405838"/>
                  </a:lnTo>
                  <a:cubicBezTo>
                    <a:pt x="0" y="370858"/>
                    <a:pt x="0" y="327642"/>
                    <a:pt x="20352" y="292662"/>
                  </a:cubicBezTo>
                  <a:lnTo>
                    <a:pt x="157704" y="56588"/>
                  </a:lnTo>
                  <a:cubicBezTo>
                    <a:pt x="178088" y="21553"/>
                    <a:pt x="215564" y="0"/>
                    <a:pt x="256097" y="0"/>
                  </a:cubicBezTo>
                  <a:lnTo>
                    <a:pt x="531559" y="0"/>
                  </a:lnTo>
                  <a:cubicBezTo>
                    <a:pt x="572092" y="0"/>
                    <a:pt x="609568" y="21553"/>
                    <a:pt x="629952" y="56588"/>
                  </a:cubicBezTo>
                  <a:lnTo>
                    <a:pt x="767304" y="292662"/>
                  </a:lnTo>
                  <a:cubicBezTo>
                    <a:pt x="787656" y="327642"/>
                    <a:pt x="787656" y="370858"/>
                    <a:pt x="767304" y="40583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-1852602" y="2072525"/>
            <a:ext cx="3429332" cy="2947082"/>
            <a:chOff x="0" y="0"/>
            <a:chExt cx="812800" cy="698500"/>
          </a:xfrm>
        </p:grpSpPr>
        <p:sp>
          <p:nvSpPr>
            <p:cNvPr id="32" name="Freeform 32"/>
            <p:cNvSpPr/>
            <p:nvPr/>
          </p:nvSpPr>
          <p:spPr>
            <a:xfrm>
              <a:off x="12572" y="0"/>
              <a:ext cx="787657" cy="698500"/>
            </a:xfrm>
            <a:custGeom>
              <a:avLst/>
              <a:gdLst/>
              <a:ahLst/>
              <a:cxnLst/>
              <a:rect l="l" t="t" r="r" b="b"/>
              <a:pathLst>
                <a:path w="787657" h="698500">
                  <a:moveTo>
                    <a:pt x="767304" y="405838"/>
                  </a:moveTo>
                  <a:lnTo>
                    <a:pt x="629952" y="641912"/>
                  </a:lnTo>
                  <a:cubicBezTo>
                    <a:pt x="609568" y="676947"/>
                    <a:pt x="572092" y="698500"/>
                    <a:pt x="531559" y="698500"/>
                  </a:cubicBezTo>
                  <a:lnTo>
                    <a:pt x="256097" y="698500"/>
                  </a:lnTo>
                  <a:cubicBezTo>
                    <a:pt x="215564" y="698500"/>
                    <a:pt x="178088" y="676947"/>
                    <a:pt x="157704" y="641912"/>
                  </a:cubicBezTo>
                  <a:lnTo>
                    <a:pt x="20352" y="405838"/>
                  </a:lnTo>
                  <a:cubicBezTo>
                    <a:pt x="0" y="370858"/>
                    <a:pt x="0" y="327642"/>
                    <a:pt x="20352" y="292662"/>
                  </a:cubicBezTo>
                  <a:lnTo>
                    <a:pt x="157704" y="56588"/>
                  </a:lnTo>
                  <a:cubicBezTo>
                    <a:pt x="178088" y="21553"/>
                    <a:pt x="215564" y="0"/>
                    <a:pt x="256097" y="0"/>
                  </a:cubicBezTo>
                  <a:lnTo>
                    <a:pt x="531559" y="0"/>
                  </a:lnTo>
                  <a:cubicBezTo>
                    <a:pt x="572092" y="0"/>
                    <a:pt x="609568" y="21553"/>
                    <a:pt x="629952" y="56588"/>
                  </a:cubicBezTo>
                  <a:lnTo>
                    <a:pt x="767304" y="292662"/>
                  </a:lnTo>
                  <a:cubicBezTo>
                    <a:pt x="787656" y="327642"/>
                    <a:pt x="787656" y="370858"/>
                    <a:pt x="767304" y="40583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33" name="TextBox 3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3646898" y="490816"/>
            <a:ext cx="10994205" cy="86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6"/>
              </a:lnSpc>
            </a:pPr>
            <a:r>
              <a:rPr lang="en-US" sz="5746" b="1" spc="976">
                <a:solidFill>
                  <a:srgbClr val="8564FB"/>
                </a:solidFill>
                <a:latin typeface="Telegraf Bold"/>
                <a:ea typeface="Telegraf Bold"/>
                <a:cs typeface="Telegraf Bold"/>
                <a:sym typeface="Telegraf Bold"/>
              </a:rPr>
              <a:t>Perkiraan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131254" y="1185075"/>
            <a:ext cx="10025493" cy="86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6"/>
              </a:lnSpc>
            </a:pPr>
            <a:r>
              <a:rPr lang="en-US" sz="5746" spc="-126">
                <a:solidFill>
                  <a:srgbClr val="8564FB"/>
                </a:solidFill>
                <a:latin typeface="Telegraf"/>
                <a:ea typeface="Telegraf"/>
                <a:cs typeface="Telegraf"/>
                <a:sym typeface="Telegraf"/>
              </a:rPr>
              <a:t>Waktu Bekerja Syif JBPM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914912" y="239308"/>
            <a:ext cx="6458176" cy="42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32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PELAKSANAAN HARI REHAT MINGGUAN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6743850" y="3328977"/>
            <a:ext cx="5886413" cy="4605020"/>
            <a:chOff x="0" y="0"/>
            <a:chExt cx="1848277" cy="1445932"/>
          </a:xfrm>
        </p:grpSpPr>
        <p:sp>
          <p:nvSpPr>
            <p:cNvPr id="38" name="Freeform 38"/>
            <p:cNvSpPr/>
            <p:nvPr/>
          </p:nvSpPr>
          <p:spPr>
            <a:xfrm>
              <a:off x="4556" y="0"/>
              <a:ext cx="1839165" cy="1445932"/>
            </a:xfrm>
            <a:custGeom>
              <a:avLst/>
              <a:gdLst/>
              <a:ahLst/>
              <a:cxnLst/>
              <a:rect l="l" t="t" r="r" b="b"/>
              <a:pathLst>
                <a:path w="1839165" h="1445932">
                  <a:moveTo>
                    <a:pt x="1830553" y="769814"/>
                  </a:moveTo>
                  <a:lnTo>
                    <a:pt x="1653688" y="1399084"/>
                  </a:lnTo>
                  <a:cubicBezTo>
                    <a:pt x="1645901" y="1426789"/>
                    <a:pt x="1620636" y="1445932"/>
                    <a:pt x="1591858" y="1445932"/>
                  </a:cubicBezTo>
                  <a:lnTo>
                    <a:pt x="247307" y="1445932"/>
                  </a:lnTo>
                  <a:cubicBezTo>
                    <a:pt x="218529" y="1445932"/>
                    <a:pt x="193264" y="1426789"/>
                    <a:pt x="185477" y="1399084"/>
                  </a:cubicBezTo>
                  <a:lnTo>
                    <a:pt x="8611" y="769814"/>
                  </a:lnTo>
                  <a:cubicBezTo>
                    <a:pt x="0" y="739175"/>
                    <a:pt x="0" y="706756"/>
                    <a:pt x="8611" y="676118"/>
                  </a:cubicBezTo>
                  <a:lnTo>
                    <a:pt x="185477" y="46848"/>
                  </a:lnTo>
                  <a:cubicBezTo>
                    <a:pt x="193264" y="19143"/>
                    <a:pt x="218529" y="0"/>
                    <a:pt x="247307" y="0"/>
                  </a:cubicBezTo>
                  <a:lnTo>
                    <a:pt x="1591858" y="0"/>
                  </a:lnTo>
                  <a:cubicBezTo>
                    <a:pt x="1620636" y="0"/>
                    <a:pt x="1645901" y="19143"/>
                    <a:pt x="1653688" y="46848"/>
                  </a:cubicBezTo>
                  <a:lnTo>
                    <a:pt x="1830553" y="676118"/>
                  </a:lnTo>
                  <a:cubicBezTo>
                    <a:pt x="1839165" y="706756"/>
                    <a:pt x="1839165" y="739175"/>
                    <a:pt x="1830553" y="769814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ln w="1428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114300" y="-38100"/>
              <a:ext cx="1619677" cy="1484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7609712" y="3936989"/>
            <a:ext cx="4154689" cy="3408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3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Jumlah purata Jam Kerja Seminggu bagi Setiap Pasukan:</a:t>
            </a:r>
          </a:p>
          <a:p>
            <a:pPr algn="ctr">
              <a:lnSpc>
                <a:spcPts val="2940"/>
              </a:lnSpc>
            </a:pPr>
            <a:endParaRPr lang="en-US" sz="300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algn="ctr">
              <a:lnSpc>
                <a:spcPts val="2940"/>
              </a:lnSpc>
            </a:pPr>
            <a:r>
              <a:rPr lang="en-US" sz="3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Formula: 4.68 syif × 12 jam per syif</a:t>
            </a:r>
          </a:p>
          <a:p>
            <a:pPr algn="ctr">
              <a:lnSpc>
                <a:spcPts val="2940"/>
              </a:lnSpc>
            </a:pPr>
            <a:endParaRPr lang="en-US" sz="300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algn="ctr">
              <a:lnSpc>
                <a:spcPts val="2940"/>
              </a:lnSpc>
            </a:pPr>
            <a:r>
              <a:rPr lang="en-US" sz="30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Kiraan: 4.68 × 12 = </a:t>
            </a:r>
            <a:r>
              <a:rPr lang="en-US" sz="3000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56.15 jam seminggu</a:t>
            </a:r>
          </a:p>
        </p:txBody>
      </p:sp>
      <p:sp>
        <p:nvSpPr>
          <p:cNvPr id="41" name="AutoShape 41"/>
          <p:cNvSpPr/>
          <p:nvPr/>
        </p:nvSpPr>
        <p:spPr>
          <a:xfrm>
            <a:off x="4817652" y="2215741"/>
            <a:ext cx="6065856" cy="0"/>
          </a:xfrm>
          <a:prstGeom prst="line">
            <a:avLst/>
          </a:prstGeom>
          <a:ln w="38100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grpSp>
        <p:nvGrpSpPr>
          <p:cNvPr id="42" name="Group 42"/>
          <p:cNvGrpSpPr/>
          <p:nvPr/>
        </p:nvGrpSpPr>
        <p:grpSpPr>
          <a:xfrm>
            <a:off x="4131254" y="1972943"/>
            <a:ext cx="476388" cy="409396"/>
            <a:chOff x="0" y="0"/>
            <a:chExt cx="812800" cy="698500"/>
          </a:xfrm>
        </p:grpSpPr>
        <p:sp>
          <p:nvSpPr>
            <p:cNvPr id="43" name="Freeform 43"/>
            <p:cNvSpPr/>
            <p:nvPr/>
          </p:nvSpPr>
          <p:spPr>
            <a:xfrm>
              <a:off x="18724" y="0"/>
              <a:ext cx="775352" cy="698500"/>
            </a:xfrm>
            <a:custGeom>
              <a:avLst/>
              <a:gdLst/>
              <a:ahLst/>
              <a:cxnLst/>
              <a:rect l="l" t="t" r="r" b="b"/>
              <a:pathLst>
                <a:path w="775352" h="698500">
                  <a:moveTo>
                    <a:pt x="745040" y="433531"/>
                  </a:moveTo>
                  <a:lnTo>
                    <a:pt x="639912" y="614219"/>
                  </a:lnTo>
                  <a:cubicBezTo>
                    <a:pt x="609553" y="666399"/>
                    <a:pt x="553737" y="698500"/>
                    <a:pt x="493368" y="698500"/>
                  </a:cubicBezTo>
                  <a:lnTo>
                    <a:pt x="281984" y="698500"/>
                  </a:lnTo>
                  <a:cubicBezTo>
                    <a:pt x="221615" y="698500"/>
                    <a:pt x="165799" y="666399"/>
                    <a:pt x="135440" y="614219"/>
                  </a:cubicBezTo>
                  <a:lnTo>
                    <a:pt x="30312" y="433531"/>
                  </a:lnTo>
                  <a:cubicBezTo>
                    <a:pt x="0" y="381432"/>
                    <a:pt x="0" y="317068"/>
                    <a:pt x="30312" y="264969"/>
                  </a:cubicBezTo>
                  <a:lnTo>
                    <a:pt x="135440" y="84281"/>
                  </a:lnTo>
                  <a:cubicBezTo>
                    <a:pt x="165799" y="32101"/>
                    <a:pt x="221615" y="0"/>
                    <a:pt x="281984" y="0"/>
                  </a:cubicBezTo>
                  <a:lnTo>
                    <a:pt x="493368" y="0"/>
                  </a:lnTo>
                  <a:cubicBezTo>
                    <a:pt x="553737" y="0"/>
                    <a:pt x="609553" y="32101"/>
                    <a:pt x="639912" y="84281"/>
                  </a:cubicBezTo>
                  <a:lnTo>
                    <a:pt x="745040" y="264969"/>
                  </a:lnTo>
                  <a:cubicBezTo>
                    <a:pt x="775352" y="317068"/>
                    <a:pt x="775352" y="381432"/>
                    <a:pt x="745040" y="43353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4" name="TextBox 4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12692" y="6503798"/>
            <a:ext cx="11561537" cy="6164267"/>
            <a:chOff x="0" y="0"/>
            <a:chExt cx="1310088" cy="698500"/>
          </a:xfrm>
        </p:grpSpPr>
        <p:sp>
          <p:nvSpPr>
            <p:cNvPr id="3" name="Freeform 3"/>
            <p:cNvSpPr/>
            <p:nvPr/>
          </p:nvSpPr>
          <p:spPr>
            <a:xfrm>
              <a:off x="7329" y="0"/>
              <a:ext cx="1295429" cy="698500"/>
            </a:xfrm>
            <a:custGeom>
              <a:avLst/>
              <a:gdLst/>
              <a:ahLst/>
              <a:cxnLst/>
              <a:rect l="l" t="t" r="r" b="b"/>
              <a:pathLst>
                <a:path w="1295429" h="698500">
                  <a:moveTo>
                    <a:pt x="1283564" y="382241"/>
                  </a:moveTo>
                  <a:lnTo>
                    <a:pt x="1118754" y="665509"/>
                  </a:lnTo>
                  <a:cubicBezTo>
                    <a:pt x="1106870" y="685934"/>
                    <a:pt x="1085021" y="698500"/>
                    <a:pt x="1061390" y="698500"/>
                  </a:cubicBezTo>
                  <a:lnTo>
                    <a:pt x="234040" y="698500"/>
                  </a:lnTo>
                  <a:cubicBezTo>
                    <a:pt x="210409" y="698500"/>
                    <a:pt x="188560" y="685934"/>
                    <a:pt x="176676" y="665509"/>
                  </a:cubicBezTo>
                  <a:lnTo>
                    <a:pt x="11866" y="382241"/>
                  </a:lnTo>
                  <a:cubicBezTo>
                    <a:pt x="0" y="361847"/>
                    <a:pt x="0" y="336653"/>
                    <a:pt x="11866" y="316259"/>
                  </a:cubicBezTo>
                  <a:lnTo>
                    <a:pt x="176676" y="32991"/>
                  </a:lnTo>
                  <a:cubicBezTo>
                    <a:pt x="188560" y="12566"/>
                    <a:pt x="210409" y="0"/>
                    <a:pt x="234040" y="0"/>
                  </a:cubicBezTo>
                  <a:lnTo>
                    <a:pt x="1061390" y="0"/>
                  </a:lnTo>
                  <a:cubicBezTo>
                    <a:pt x="1085021" y="0"/>
                    <a:pt x="1106870" y="12566"/>
                    <a:pt x="1118754" y="32991"/>
                  </a:cubicBezTo>
                  <a:lnTo>
                    <a:pt x="1283564" y="316259"/>
                  </a:lnTo>
                  <a:cubicBezTo>
                    <a:pt x="1295430" y="336653"/>
                    <a:pt x="1295430" y="361847"/>
                    <a:pt x="1283564" y="38224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1081488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312692" y="6355089"/>
            <a:ext cx="8782801" cy="7263566"/>
          </a:xfrm>
          <a:custGeom>
            <a:avLst/>
            <a:gdLst/>
            <a:ahLst/>
            <a:cxnLst/>
            <a:rect l="l" t="t" r="r" b="b"/>
            <a:pathLst>
              <a:path w="8782801" h="7263566">
                <a:moveTo>
                  <a:pt x="0" y="0"/>
                </a:moveTo>
                <a:lnTo>
                  <a:pt x="8782801" y="0"/>
                </a:lnTo>
                <a:lnTo>
                  <a:pt x="8782801" y="7263565"/>
                </a:lnTo>
                <a:lnTo>
                  <a:pt x="0" y="72635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476" t="-16330" b="-3964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5914912" y="2544703"/>
            <a:ext cx="10629383" cy="3271396"/>
            <a:chOff x="0" y="0"/>
            <a:chExt cx="3137277" cy="965557"/>
          </a:xfrm>
        </p:grpSpPr>
        <p:sp>
          <p:nvSpPr>
            <p:cNvPr id="7" name="Freeform 7"/>
            <p:cNvSpPr/>
            <p:nvPr/>
          </p:nvSpPr>
          <p:spPr>
            <a:xfrm>
              <a:off x="3769" y="0"/>
              <a:ext cx="3129740" cy="965557"/>
            </a:xfrm>
            <a:custGeom>
              <a:avLst/>
              <a:gdLst/>
              <a:ahLst/>
              <a:cxnLst/>
              <a:rect l="l" t="t" r="r" b="b"/>
              <a:pathLst>
                <a:path w="3129740" h="965557">
                  <a:moveTo>
                    <a:pt x="3123054" y="507617"/>
                  </a:moveTo>
                  <a:lnTo>
                    <a:pt x="2940763" y="940719"/>
                  </a:lnTo>
                  <a:cubicBezTo>
                    <a:pt x="2934428" y="955769"/>
                    <a:pt x="2919689" y="965557"/>
                    <a:pt x="2903360" y="965557"/>
                  </a:cubicBezTo>
                  <a:lnTo>
                    <a:pt x="226380" y="965557"/>
                  </a:lnTo>
                  <a:cubicBezTo>
                    <a:pt x="210050" y="965557"/>
                    <a:pt x="195311" y="955769"/>
                    <a:pt x="188977" y="940719"/>
                  </a:cubicBezTo>
                  <a:lnTo>
                    <a:pt x="6685" y="507617"/>
                  </a:lnTo>
                  <a:cubicBezTo>
                    <a:pt x="0" y="491733"/>
                    <a:pt x="0" y="473824"/>
                    <a:pt x="6685" y="457940"/>
                  </a:cubicBezTo>
                  <a:lnTo>
                    <a:pt x="188977" y="24839"/>
                  </a:lnTo>
                  <a:cubicBezTo>
                    <a:pt x="195311" y="9788"/>
                    <a:pt x="210050" y="0"/>
                    <a:pt x="226380" y="0"/>
                  </a:cubicBezTo>
                  <a:lnTo>
                    <a:pt x="2903360" y="0"/>
                  </a:lnTo>
                  <a:cubicBezTo>
                    <a:pt x="2919689" y="0"/>
                    <a:pt x="2934428" y="9788"/>
                    <a:pt x="2940763" y="24839"/>
                  </a:cubicBezTo>
                  <a:lnTo>
                    <a:pt x="3123054" y="457940"/>
                  </a:lnTo>
                  <a:cubicBezTo>
                    <a:pt x="3129740" y="473824"/>
                    <a:pt x="3129740" y="491733"/>
                    <a:pt x="3123054" y="507617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ln w="1428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2908677" cy="1003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574507" y="-128222"/>
            <a:ext cx="4511381" cy="3876968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9556" y="0"/>
              <a:ext cx="793687" cy="698500"/>
            </a:xfrm>
            <a:custGeom>
              <a:avLst/>
              <a:gdLst/>
              <a:ahLst/>
              <a:cxnLst/>
              <a:rect l="l" t="t" r="r" b="b"/>
              <a:pathLst>
                <a:path w="793687" h="698500">
                  <a:moveTo>
                    <a:pt x="778217" y="392266"/>
                  </a:moveTo>
                  <a:lnTo>
                    <a:pt x="625071" y="655484"/>
                  </a:lnTo>
                  <a:cubicBezTo>
                    <a:pt x="609576" y="682116"/>
                    <a:pt x="581089" y="698500"/>
                    <a:pt x="550278" y="698500"/>
                  </a:cubicBezTo>
                  <a:lnTo>
                    <a:pt x="243411" y="698500"/>
                  </a:lnTo>
                  <a:cubicBezTo>
                    <a:pt x="212599" y="698500"/>
                    <a:pt x="184112" y="682116"/>
                    <a:pt x="168617" y="655484"/>
                  </a:cubicBezTo>
                  <a:lnTo>
                    <a:pt x="15471" y="392266"/>
                  </a:lnTo>
                  <a:cubicBezTo>
                    <a:pt x="0" y="365675"/>
                    <a:pt x="0" y="332825"/>
                    <a:pt x="15471" y="306234"/>
                  </a:cubicBezTo>
                  <a:lnTo>
                    <a:pt x="168617" y="43016"/>
                  </a:lnTo>
                  <a:cubicBezTo>
                    <a:pt x="184112" y="16384"/>
                    <a:pt x="212599" y="0"/>
                    <a:pt x="243411" y="0"/>
                  </a:cubicBezTo>
                  <a:lnTo>
                    <a:pt x="550278" y="0"/>
                  </a:lnTo>
                  <a:cubicBezTo>
                    <a:pt x="581089" y="0"/>
                    <a:pt x="609576" y="16384"/>
                    <a:pt x="625071" y="43016"/>
                  </a:cubicBezTo>
                  <a:lnTo>
                    <a:pt x="778217" y="306234"/>
                  </a:lnTo>
                  <a:cubicBezTo>
                    <a:pt x="793688" y="332825"/>
                    <a:pt x="793688" y="365675"/>
                    <a:pt x="778217" y="39226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574507" y="817144"/>
            <a:ext cx="927369" cy="423112"/>
          </a:xfrm>
          <a:custGeom>
            <a:avLst/>
            <a:gdLst/>
            <a:ahLst/>
            <a:cxnLst/>
            <a:rect l="l" t="t" r="r" b="b"/>
            <a:pathLst>
              <a:path w="927369" h="423112">
                <a:moveTo>
                  <a:pt x="0" y="0"/>
                </a:moveTo>
                <a:lnTo>
                  <a:pt x="927369" y="0"/>
                </a:lnTo>
                <a:lnTo>
                  <a:pt x="927369" y="423112"/>
                </a:lnTo>
                <a:lnTo>
                  <a:pt x="0" y="4231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9295672" y="2425080"/>
            <a:ext cx="3867863" cy="497824"/>
            <a:chOff x="0" y="0"/>
            <a:chExt cx="812800" cy="10461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104614"/>
            </a:xfrm>
            <a:custGeom>
              <a:avLst/>
              <a:gdLst/>
              <a:ahLst/>
              <a:cxnLst/>
              <a:rect l="l" t="t" r="r" b="b"/>
              <a:pathLst>
                <a:path w="812800" h="104614">
                  <a:moveTo>
                    <a:pt x="52307" y="0"/>
                  </a:moveTo>
                  <a:lnTo>
                    <a:pt x="760493" y="0"/>
                  </a:lnTo>
                  <a:cubicBezTo>
                    <a:pt x="789381" y="0"/>
                    <a:pt x="812800" y="23419"/>
                    <a:pt x="812800" y="52307"/>
                  </a:cubicBezTo>
                  <a:lnTo>
                    <a:pt x="812800" y="52307"/>
                  </a:lnTo>
                  <a:cubicBezTo>
                    <a:pt x="812800" y="66179"/>
                    <a:pt x="807289" y="79484"/>
                    <a:pt x="797480" y="89293"/>
                  </a:cubicBezTo>
                  <a:cubicBezTo>
                    <a:pt x="787670" y="99103"/>
                    <a:pt x="774366" y="104614"/>
                    <a:pt x="760493" y="104614"/>
                  </a:cubicBezTo>
                  <a:lnTo>
                    <a:pt x="52307" y="104614"/>
                  </a:lnTo>
                  <a:cubicBezTo>
                    <a:pt x="23419" y="104614"/>
                    <a:pt x="0" y="81195"/>
                    <a:pt x="0" y="52307"/>
                  </a:cubicBezTo>
                  <a:lnTo>
                    <a:pt x="0" y="52307"/>
                  </a:lnTo>
                  <a:cubicBezTo>
                    <a:pt x="0" y="23419"/>
                    <a:pt x="23419" y="0"/>
                    <a:pt x="5230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CE1E6">
                    <a:alpha val="100000"/>
                  </a:srgbClr>
                </a:gs>
                <a:gs pos="100000">
                  <a:srgbClr val="8C52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1427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7858619" y="-4975498"/>
            <a:ext cx="11505516" cy="6594889"/>
            <a:chOff x="0" y="0"/>
            <a:chExt cx="1218611" cy="698500"/>
          </a:xfrm>
        </p:grpSpPr>
        <p:sp>
          <p:nvSpPr>
            <p:cNvPr id="17" name="Freeform 17"/>
            <p:cNvSpPr/>
            <p:nvPr/>
          </p:nvSpPr>
          <p:spPr>
            <a:xfrm>
              <a:off x="7365" y="0"/>
              <a:ext cx="1203881" cy="698500"/>
            </a:xfrm>
            <a:custGeom>
              <a:avLst/>
              <a:gdLst/>
              <a:ahLst/>
              <a:cxnLst/>
              <a:rect l="l" t="t" r="r" b="b"/>
              <a:pathLst>
                <a:path w="1203881" h="698500">
                  <a:moveTo>
                    <a:pt x="1191958" y="382402"/>
                  </a:moveTo>
                  <a:lnTo>
                    <a:pt x="1027334" y="665348"/>
                  </a:lnTo>
                  <a:cubicBezTo>
                    <a:pt x="1015392" y="685873"/>
                    <a:pt x="993437" y="698500"/>
                    <a:pt x="969691" y="698500"/>
                  </a:cubicBezTo>
                  <a:lnTo>
                    <a:pt x="234190" y="698500"/>
                  </a:lnTo>
                  <a:cubicBezTo>
                    <a:pt x="210443" y="698500"/>
                    <a:pt x="188489" y="685873"/>
                    <a:pt x="176547" y="665348"/>
                  </a:cubicBezTo>
                  <a:lnTo>
                    <a:pt x="11923" y="382402"/>
                  </a:lnTo>
                  <a:cubicBezTo>
                    <a:pt x="0" y="361909"/>
                    <a:pt x="0" y="336591"/>
                    <a:pt x="11923" y="316098"/>
                  </a:cubicBezTo>
                  <a:lnTo>
                    <a:pt x="176547" y="33152"/>
                  </a:lnTo>
                  <a:cubicBezTo>
                    <a:pt x="188489" y="12627"/>
                    <a:pt x="210443" y="0"/>
                    <a:pt x="234190" y="0"/>
                  </a:cubicBezTo>
                  <a:lnTo>
                    <a:pt x="969691" y="0"/>
                  </a:lnTo>
                  <a:cubicBezTo>
                    <a:pt x="993437" y="0"/>
                    <a:pt x="1015392" y="12627"/>
                    <a:pt x="1027334" y="33152"/>
                  </a:cubicBezTo>
                  <a:lnTo>
                    <a:pt x="1191958" y="316098"/>
                  </a:lnTo>
                  <a:cubicBezTo>
                    <a:pt x="1203881" y="336591"/>
                    <a:pt x="1203881" y="361909"/>
                    <a:pt x="1191958" y="382402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-38100"/>
              <a:ext cx="990011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-5400000" flipV="1">
            <a:off x="-317867" y="8202264"/>
            <a:ext cx="2903211" cy="366590"/>
          </a:xfrm>
          <a:custGeom>
            <a:avLst/>
            <a:gdLst/>
            <a:ahLst/>
            <a:cxnLst/>
            <a:rect l="l" t="t" r="r" b="b"/>
            <a:pathLst>
              <a:path w="2903211" h="366590">
                <a:moveTo>
                  <a:pt x="0" y="366590"/>
                </a:moveTo>
                <a:lnTo>
                  <a:pt x="2903212" y="366590"/>
                </a:lnTo>
                <a:lnTo>
                  <a:pt x="2903212" y="0"/>
                </a:lnTo>
                <a:lnTo>
                  <a:pt x="0" y="0"/>
                </a:lnTo>
                <a:lnTo>
                  <a:pt x="0" y="366590"/>
                </a:lnTo>
                <a:close/>
              </a:path>
            </a:pathLst>
          </a:custGeom>
          <a:blipFill>
            <a:blip r:embed="rId5"/>
            <a:stretch>
              <a:fillRect b="-21762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-3009892" y="8791097"/>
            <a:ext cx="4511381" cy="3876968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9556" y="0"/>
              <a:ext cx="793687" cy="698500"/>
            </a:xfrm>
            <a:custGeom>
              <a:avLst/>
              <a:gdLst/>
              <a:ahLst/>
              <a:cxnLst/>
              <a:rect l="l" t="t" r="r" b="b"/>
              <a:pathLst>
                <a:path w="793687" h="698500">
                  <a:moveTo>
                    <a:pt x="778217" y="392266"/>
                  </a:moveTo>
                  <a:lnTo>
                    <a:pt x="625071" y="655484"/>
                  </a:lnTo>
                  <a:cubicBezTo>
                    <a:pt x="609576" y="682116"/>
                    <a:pt x="581089" y="698500"/>
                    <a:pt x="550278" y="698500"/>
                  </a:cubicBezTo>
                  <a:lnTo>
                    <a:pt x="243411" y="698500"/>
                  </a:lnTo>
                  <a:cubicBezTo>
                    <a:pt x="212599" y="698500"/>
                    <a:pt x="184112" y="682116"/>
                    <a:pt x="168617" y="655484"/>
                  </a:cubicBezTo>
                  <a:lnTo>
                    <a:pt x="15471" y="392266"/>
                  </a:lnTo>
                  <a:cubicBezTo>
                    <a:pt x="0" y="365675"/>
                    <a:pt x="0" y="332825"/>
                    <a:pt x="15471" y="306234"/>
                  </a:cubicBezTo>
                  <a:lnTo>
                    <a:pt x="168617" y="43016"/>
                  </a:lnTo>
                  <a:cubicBezTo>
                    <a:pt x="184112" y="16384"/>
                    <a:pt x="212599" y="0"/>
                    <a:pt x="243411" y="0"/>
                  </a:cubicBezTo>
                  <a:lnTo>
                    <a:pt x="550278" y="0"/>
                  </a:lnTo>
                  <a:cubicBezTo>
                    <a:pt x="581089" y="0"/>
                    <a:pt x="609576" y="16384"/>
                    <a:pt x="625071" y="43016"/>
                  </a:cubicBezTo>
                  <a:lnTo>
                    <a:pt x="778217" y="306234"/>
                  </a:lnTo>
                  <a:cubicBezTo>
                    <a:pt x="793688" y="332825"/>
                    <a:pt x="793688" y="365675"/>
                    <a:pt x="778217" y="39226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5CE1E6">
                      <a:alpha val="100000"/>
                    </a:srgbClr>
                  </a:gs>
                  <a:gs pos="100000">
                    <a:srgbClr val="8C52FF">
                      <a:alpha val="1000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9957414" y="5968499"/>
            <a:ext cx="7219717" cy="4199921"/>
          </a:xfrm>
          <a:custGeom>
            <a:avLst/>
            <a:gdLst/>
            <a:ahLst/>
            <a:cxnLst/>
            <a:rect l="l" t="t" r="r" b="b"/>
            <a:pathLst>
              <a:path w="7219717" h="4199921">
                <a:moveTo>
                  <a:pt x="0" y="0"/>
                </a:moveTo>
                <a:lnTo>
                  <a:pt x="7219717" y="0"/>
                </a:lnTo>
                <a:lnTo>
                  <a:pt x="7219717" y="4199920"/>
                </a:lnTo>
                <a:lnTo>
                  <a:pt x="0" y="41999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946" b="-6897"/>
            </a:stretch>
          </a:blipFill>
        </p:spPr>
      </p:sp>
      <p:sp>
        <p:nvSpPr>
          <p:cNvPr id="24" name="Freeform 24"/>
          <p:cNvSpPr/>
          <p:nvPr/>
        </p:nvSpPr>
        <p:spPr>
          <a:xfrm rot="-5400000" flipV="1">
            <a:off x="4082248" y="8183214"/>
            <a:ext cx="2903211" cy="366590"/>
          </a:xfrm>
          <a:custGeom>
            <a:avLst/>
            <a:gdLst/>
            <a:ahLst/>
            <a:cxnLst/>
            <a:rect l="l" t="t" r="r" b="b"/>
            <a:pathLst>
              <a:path w="2903211" h="366590">
                <a:moveTo>
                  <a:pt x="0" y="366590"/>
                </a:moveTo>
                <a:lnTo>
                  <a:pt x="2903211" y="366590"/>
                </a:lnTo>
                <a:lnTo>
                  <a:pt x="2903211" y="0"/>
                </a:lnTo>
                <a:lnTo>
                  <a:pt x="0" y="0"/>
                </a:lnTo>
                <a:lnTo>
                  <a:pt x="0" y="366590"/>
                </a:lnTo>
                <a:close/>
              </a:path>
            </a:pathLst>
          </a:custGeom>
          <a:blipFill>
            <a:blip r:embed="rId5"/>
            <a:stretch>
              <a:fillRect b="-21762"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1200150" y="7031301"/>
            <a:ext cx="2827488" cy="2739189"/>
            <a:chOff x="0" y="0"/>
            <a:chExt cx="744688" cy="72143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44688" cy="721432"/>
            </a:xfrm>
            <a:custGeom>
              <a:avLst/>
              <a:gdLst/>
              <a:ahLst/>
              <a:cxnLst/>
              <a:rect l="l" t="t" r="r" b="b"/>
              <a:pathLst>
                <a:path w="744688" h="721432">
                  <a:moveTo>
                    <a:pt x="71190" y="0"/>
                  </a:moveTo>
                  <a:lnTo>
                    <a:pt x="673498" y="0"/>
                  </a:lnTo>
                  <a:cubicBezTo>
                    <a:pt x="692379" y="0"/>
                    <a:pt x="710486" y="7500"/>
                    <a:pt x="723837" y="20851"/>
                  </a:cubicBezTo>
                  <a:cubicBezTo>
                    <a:pt x="737188" y="34202"/>
                    <a:pt x="744688" y="52310"/>
                    <a:pt x="744688" y="71190"/>
                  </a:cubicBezTo>
                  <a:lnTo>
                    <a:pt x="744688" y="650242"/>
                  </a:lnTo>
                  <a:cubicBezTo>
                    <a:pt x="744688" y="689559"/>
                    <a:pt x="712815" y="721432"/>
                    <a:pt x="673498" y="721432"/>
                  </a:cubicBezTo>
                  <a:lnTo>
                    <a:pt x="71190" y="721432"/>
                  </a:lnTo>
                  <a:cubicBezTo>
                    <a:pt x="52310" y="721432"/>
                    <a:pt x="34202" y="713932"/>
                    <a:pt x="20851" y="700581"/>
                  </a:cubicBezTo>
                  <a:cubicBezTo>
                    <a:pt x="7500" y="687231"/>
                    <a:pt x="0" y="669123"/>
                    <a:pt x="0" y="650242"/>
                  </a:cubicBezTo>
                  <a:lnTo>
                    <a:pt x="0" y="71190"/>
                  </a:lnTo>
                  <a:cubicBezTo>
                    <a:pt x="0" y="31873"/>
                    <a:pt x="31873" y="0"/>
                    <a:pt x="7119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744688" cy="759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611895" y="7031301"/>
            <a:ext cx="2827488" cy="2739189"/>
            <a:chOff x="0" y="0"/>
            <a:chExt cx="744688" cy="72143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744688" cy="721432"/>
            </a:xfrm>
            <a:custGeom>
              <a:avLst/>
              <a:gdLst/>
              <a:ahLst/>
              <a:cxnLst/>
              <a:rect l="l" t="t" r="r" b="b"/>
              <a:pathLst>
                <a:path w="744688" h="721432">
                  <a:moveTo>
                    <a:pt x="71190" y="0"/>
                  </a:moveTo>
                  <a:lnTo>
                    <a:pt x="673498" y="0"/>
                  </a:lnTo>
                  <a:cubicBezTo>
                    <a:pt x="692379" y="0"/>
                    <a:pt x="710486" y="7500"/>
                    <a:pt x="723837" y="20851"/>
                  </a:cubicBezTo>
                  <a:cubicBezTo>
                    <a:pt x="737188" y="34202"/>
                    <a:pt x="744688" y="52310"/>
                    <a:pt x="744688" y="71190"/>
                  </a:cubicBezTo>
                  <a:lnTo>
                    <a:pt x="744688" y="650242"/>
                  </a:lnTo>
                  <a:cubicBezTo>
                    <a:pt x="744688" y="689559"/>
                    <a:pt x="712815" y="721432"/>
                    <a:pt x="673498" y="721432"/>
                  </a:cubicBezTo>
                  <a:lnTo>
                    <a:pt x="71190" y="721432"/>
                  </a:lnTo>
                  <a:cubicBezTo>
                    <a:pt x="52310" y="721432"/>
                    <a:pt x="34202" y="713932"/>
                    <a:pt x="20851" y="700581"/>
                  </a:cubicBezTo>
                  <a:cubicBezTo>
                    <a:pt x="7500" y="687231"/>
                    <a:pt x="0" y="669123"/>
                    <a:pt x="0" y="650242"/>
                  </a:cubicBezTo>
                  <a:lnTo>
                    <a:pt x="0" y="71190"/>
                  </a:lnTo>
                  <a:cubicBezTo>
                    <a:pt x="0" y="31873"/>
                    <a:pt x="31873" y="0"/>
                    <a:pt x="7119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744688" cy="759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4275006" y="8169363"/>
            <a:ext cx="828185" cy="863442"/>
          </a:xfrm>
          <a:custGeom>
            <a:avLst/>
            <a:gdLst/>
            <a:ahLst/>
            <a:cxnLst/>
            <a:rect l="l" t="t" r="r" b="b"/>
            <a:pathLst>
              <a:path w="828185" h="863442">
                <a:moveTo>
                  <a:pt x="0" y="0"/>
                </a:moveTo>
                <a:lnTo>
                  <a:pt x="828185" y="0"/>
                </a:lnTo>
                <a:lnTo>
                  <a:pt x="828185" y="863442"/>
                </a:lnTo>
                <a:lnTo>
                  <a:pt x="0" y="8634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8691808" y="8217355"/>
            <a:ext cx="828185" cy="863442"/>
          </a:xfrm>
          <a:custGeom>
            <a:avLst/>
            <a:gdLst/>
            <a:ahLst/>
            <a:cxnLst/>
            <a:rect l="l" t="t" r="r" b="b"/>
            <a:pathLst>
              <a:path w="828185" h="863442">
                <a:moveTo>
                  <a:pt x="0" y="0"/>
                </a:moveTo>
                <a:lnTo>
                  <a:pt x="828184" y="0"/>
                </a:lnTo>
                <a:lnTo>
                  <a:pt x="828184" y="863442"/>
                </a:lnTo>
                <a:lnTo>
                  <a:pt x="0" y="8634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9650160" y="8376034"/>
            <a:ext cx="3611911" cy="704763"/>
          </a:xfrm>
          <a:custGeom>
            <a:avLst/>
            <a:gdLst/>
            <a:ahLst/>
            <a:cxnLst/>
            <a:rect l="l" t="t" r="r" b="b"/>
            <a:pathLst>
              <a:path w="3611911" h="704763">
                <a:moveTo>
                  <a:pt x="0" y="0"/>
                </a:moveTo>
                <a:lnTo>
                  <a:pt x="3611911" y="0"/>
                </a:lnTo>
                <a:lnTo>
                  <a:pt x="3611911" y="704763"/>
                </a:lnTo>
                <a:lnTo>
                  <a:pt x="0" y="7047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-5400000" flipV="1">
            <a:off x="1827143" y="3963063"/>
            <a:ext cx="2903211" cy="366590"/>
          </a:xfrm>
          <a:custGeom>
            <a:avLst/>
            <a:gdLst/>
            <a:ahLst/>
            <a:cxnLst/>
            <a:rect l="l" t="t" r="r" b="b"/>
            <a:pathLst>
              <a:path w="2903211" h="366590">
                <a:moveTo>
                  <a:pt x="0" y="366589"/>
                </a:moveTo>
                <a:lnTo>
                  <a:pt x="2903211" y="366589"/>
                </a:lnTo>
                <a:lnTo>
                  <a:pt x="2903211" y="0"/>
                </a:lnTo>
                <a:lnTo>
                  <a:pt x="0" y="0"/>
                </a:lnTo>
                <a:lnTo>
                  <a:pt x="0" y="366589"/>
                </a:lnTo>
                <a:close/>
              </a:path>
            </a:pathLst>
          </a:custGeom>
          <a:blipFill>
            <a:blip r:embed="rId5"/>
            <a:stretch>
              <a:fillRect b="-21762"/>
            </a:stretch>
          </a:blipFill>
        </p:spPr>
      </p:sp>
      <p:grpSp>
        <p:nvGrpSpPr>
          <p:cNvPr id="35" name="Group 35"/>
          <p:cNvGrpSpPr/>
          <p:nvPr/>
        </p:nvGrpSpPr>
        <p:grpSpPr>
          <a:xfrm>
            <a:off x="3354684" y="2753999"/>
            <a:ext cx="2978312" cy="2989956"/>
            <a:chOff x="0" y="0"/>
            <a:chExt cx="784411" cy="787478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784411" cy="787478"/>
            </a:xfrm>
            <a:custGeom>
              <a:avLst/>
              <a:gdLst/>
              <a:ahLst/>
              <a:cxnLst/>
              <a:rect l="l" t="t" r="r" b="b"/>
              <a:pathLst>
                <a:path w="784411" h="787478">
                  <a:moveTo>
                    <a:pt x="67585" y="0"/>
                  </a:moveTo>
                  <a:lnTo>
                    <a:pt x="716826" y="0"/>
                  </a:lnTo>
                  <a:cubicBezTo>
                    <a:pt x="734751" y="0"/>
                    <a:pt x="751941" y="7121"/>
                    <a:pt x="764616" y="19795"/>
                  </a:cubicBezTo>
                  <a:cubicBezTo>
                    <a:pt x="777291" y="32470"/>
                    <a:pt x="784411" y="49661"/>
                    <a:pt x="784411" y="67585"/>
                  </a:cubicBezTo>
                  <a:lnTo>
                    <a:pt x="784411" y="719893"/>
                  </a:lnTo>
                  <a:cubicBezTo>
                    <a:pt x="784411" y="737818"/>
                    <a:pt x="777291" y="755008"/>
                    <a:pt x="764616" y="767683"/>
                  </a:cubicBezTo>
                  <a:cubicBezTo>
                    <a:pt x="751941" y="780358"/>
                    <a:pt x="734751" y="787478"/>
                    <a:pt x="716826" y="787478"/>
                  </a:cubicBezTo>
                  <a:lnTo>
                    <a:pt x="67585" y="787478"/>
                  </a:lnTo>
                  <a:cubicBezTo>
                    <a:pt x="30259" y="787478"/>
                    <a:pt x="0" y="757219"/>
                    <a:pt x="0" y="719893"/>
                  </a:cubicBezTo>
                  <a:lnTo>
                    <a:pt x="0" y="67585"/>
                  </a:lnTo>
                  <a:cubicBezTo>
                    <a:pt x="0" y="49661"/>
                    <a:pt x="7121" y="32470"/>
                    <a:pt x="19795" y="19795"/>
                  </a:cubicBezTo>
                  <a:cubicBezTo>
                    <a:pt x="32470" y="7121"/>
                    <a:pt x="49661" y="0"/>
                    <a:pt x="6758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784411" cy="8255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3531768" y="2880552"/>
            <a:ext cx="2696453" cy="265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Jumlah purata Jam Kerja Seminggubagi Setiap Pasukan: 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56 jam seminggu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818771" y="3031051"/>
            <a:ext cx="9274690" cy="221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Pekeliling menetapkan purata kerja mingguan 45 jam. 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Ini menyebabkan lebihan</a:t>
            </a:r>
            <a:r>
              <a:rPr lang="en-US" sz="2499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 11 jam seminggu </a:t>
            </a: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yang memerlukan: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i. Bayaran elaun lebih masa ; atau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ii. Cuti Gantian ; atau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iii. Penyesuaian jadual </a:t>
            </a:r>
            <a:r>
              <a:rPr lang="en-US" sz="2499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(mengurangkan syif / jam bekerja).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585280" y="2470250"/>
            <a:ext cx="3566317" cy="382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1"/>
              </a:lnSpc>
              <a:spcBef>
                <a:spcPct val="0"/>
              </a:spcBef>
            </a:pPr>
            <a:r>
              <a:rPr lang="en-US" sz="2122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Penetapan pekeliling: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646898" y="490816"/>
            <a:ext cx="10994205" cy="86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6"/>
              </a:lnSpc>
            </a:pPr>
            <a:r>
              <a:rPr lang="en-US" sz="5746" b="1" spc="976">
                <a:solidFill>
                  <a:srgbClr val="8564FB"/>
                </a:solidFill>
                <a:latin typeface="Telegraf Bold"/>
                <a:ea typeface="Telegraf Bold"/>
                <a:cs typeface="Telegraf Bold"/>
                <a:sym typeface="Telegraf Bold"/>
              </a:rPr>
              <a:t>Impak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065627" y="1185075"/>
            <a:ext cx="14156746" cy="86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6"/>
              </a:lnSpc>
            </a:pPr>
            <a:r>
              <a:rPr lang="en-US" sz="5746" spc="-126">
                <a:solidFill>
                  <a:srgbClr val="8564FB"/>
                </a:solidFill>
                <a:latin typeface="Telegraf"/>
                <a:ea typeface="Telegraf"/>
                <a:cs typeface="Telegraf"/>
                <a:sym typeface="Telegraf"/>
              </a:rPr>
              <a:t>Pekeliling Perkhidmatan Sumber Manusia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5914912" y="239308"/>
            <a:ext cx="6458176" cy="42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32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PELAKSANAAN HARI REHAT MINGGUAN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78815" y="7032470"/>
            <a:ext cx="2270159" cy="265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Ceraian SR.4.3.1 : </a:t>
            </a:r>
          </a:p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Kerja Lebih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Masa dan Elaun Lebih Masa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6079638" y="7265515"/>
            <a:ext cx="1892003" cy="2418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Jadual 3 :</a:t>
            </a:r>
          </a:p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rPr>
              <a:t>Tidak Layak Elaun Lebih Masa dan Cuti Gantian</a:t>
            </a:r>
          </a:p>
          <a:p>
            <a:pPr algn="ctr">
              <a:lnSpc>
                <a:spcPts val="3220"/>
              </a:lnSpc>
              <a:spcBef>
                <a:spcPct val="0"/>
              </a:spcBef>
            </a:pPr>
            <a:endParaRPr lang="en-US" sz="2300" b="1">
              <a:solidFill>
                <a:srgbClr val="000000"/>
              </a:solidFill>
              <a:latin typeface="Telegraf Bold"/>
              <a:ea typeface="Telegraf Bold"/>
              <a:cs typeface="Telegraf Bold"/>
              <a:sym typeface="Telegraf Bold"/>
            </a:endParaRPr>
          </a:p>
        </p:txBody>
      </p:sp>
      <p:sp>
        <p:nvSpPr>
          <p:cNvPr id="46" name="AutoShape 46"/>
          <p:cNvSpPr/>
          <p:nvPr/>
        </p:nvSpPr>
        <p:spPr>
          <a:xfrm>
            <a:off x="1820138" y="2053060"/>
            <a:ext cx="6065856" cy="0"/>
          </a:xfrm>
          <a:prstGeom prst="line">
            <a:avLst/>
          </a:prstGeom>
          <a:ln w="38100" cap="flat">
            <a:gradFill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grpSp>
        <p:nvGrpSpPr>
          <p:cNvPr id="47" name="Group 47"/>
          <p:cNvGrpSpPr/>
          <p:nvPr/>
        </p:nvGrpSpPr>
        <p:grpSpPr>
          <a:xfrm>
            <a:off x="1133739" y="1810262"/>
            <a:ext cx="476388" cy="409396"/>
            <a:chOff x="0" y="0"/>
            <a:chExt cx="812800" cy="698500"/>
          </a:xfrm>
        </p:grpSpPr>
        <p:sp>
          <p:nvSpPr>
            <p:cNvPr id="48" name="Freeform 48"/>
            <p:cNvSpPr/>
            <p:nvPr/>
          </p:nvSpPr>
          <p:spPr>
            <a:xfrm>
              <a:off x="18724" y="0"/>
              <a:ext cx="775352" cy="698500"/>
            </a:xfrm>
            <a:custGeom>
              <a:avLst/>
              <a:gdLst/>
              <a:ahLst/>
              <a:cxnLst/>
              <a:rect l="l" t="t" r="r" b="b"/>
              <a:pathLst>
                <a:path w="775352" h="698500">
                  <a:moveTo>
                    <a:pt x="745040" y="433531"/>
                  </a:moveTo>
                  <a:lnTo>
                    <a:pt x="639912" y="614219"/>
                  </a:lnTo>
                  <a:cubicBezTo>
                    <a:pt x="609553" y="666399"/>
                    <a:pt x="553737" y="698500"/>
                    <a:pt x="493368" y="698500"/>
                  </a:cubicBezTo>
                  <a:lnTo>
                    <a:pt x="281984" y="698500"/>
                  </a:lnTo>
                  <a:cubicBezTo>
                    <a:pt x="221615" y="698500"/>
                    <a:pt x="165799" y="666399"/>
                    <a:pt x="135440" y="614219"/>
                  </a:cubicBezTo>
                  <a:lnTo>
                    <a:pt x="30312" y="433531"/>
                  </a:lnTo>
                  <a:cubicBezTo>
                    <a:pt x="0" y="381432"/>
                    <a:pt x="0" y="317068"/>
                    <a:pt x="30312" y="264969"/>
                  </a:cubicBezTo>
                  <a:lnTo>
                    <a:pt x="135440" y="84281"/>
                  </a:lnTo>
                  <a:cubicBezTo>
                    <a:pt x="165799" y="32101"/>
                    <a:pt x="221615" y="0"/>
                    <a:pt x="281984" y="0"/>
                  </a:cubicBezTo>
                  <a:lnTo>
                    <a:pt x="493368" y="0"/>
                  </a:lnTo>
                  <a:cubicBezTo>
                    <a:pt x="553737" y="0"/>
                    <a:pt x="609553" y="32101"/>
                    <a:pt x="639912" y="84281"/>
                  </a:cubicBezTo>
                  <a:lnTo>
                    <a:pt x="745040" y="264969"/>
                  </a:lnTo>
                  <a:cubicBezTo>
                    <a:pt x="775352" y="317068"/>
                    <a:pt x="775352" y="381432"/>
                    <a:pt x="745040" y="433531"/>
                  </a:cubicBezTo>
                  <a:close/>
                </a:path>
              </a:pathLst>
            </a:custGeom>
            <a:gradFill rotWithShape="1">
              <a:gsLst>
                <a:gs pos="0">
                  <a:srgbClr val="8C52FF">
                    <a:alpha val="100000"/>
                  </a:srgbClr>
                </a:gs>
                <a:gs pos="100000">
                  <a:srgbClr val="5CE1E6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9" name="TextBox 4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1338</Words>
  <Application>Microsoft Office PowerPoint</Application>
  <PresentationFormat>Custom</PresentationFormat>
  <Paragraphs>279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Telegraf Bold</vt:lpstr>
      <vt:lpstr>Arial</vt:lpstr>
      <vt:lpstr>Calibri</vt:lpstr>
      <vt:lpstr>Telegraf</vt:lpstr>
      <vt:lpstr>Canva Sans Bold</vt:lpstr>
      <vt:lpstr>Canva Sans</vt:lpstr>
      <vt:lpstr>Bahnschrift SemiBold SemiConden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Purple Gradient Business Communication Presentation</dc:title>
  <dc:creator>ashikin</dc:creator>
  <cp:lastModifiedBy>User</cp:lastModifiedBy>
  <cp:revision>23</cp:revision>
  <dcterms:created xsi:type="dcterms:W3CDTF">2006-08-16T00:00:00Z</dcterms:created>
  <dcterms:modified xsi:type="dcterms:W3CDTF">2025-01-27T07:25:09Z</dcterms:modified>
  <dc:identifier>DAGc7ojdGKI</dc:identifier>
</cp:coreProperties>
</file>